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76" r:id="rId5"/>
    <p:sldId id="277" r:id="rId6"/>
    <p:sldId id="260" r:id="rId7"/>
    <p:sldId id="261" r:id="rId8"/>
    <p:sldId id="262" r:id="rId9"/>
    <p:sldId id="263" r:id="rId10"/>
    <p:sldId id="264" r:id="rId11"/>
    <p:sldId id="272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5" r:id="rId20"/>
    <p:sldId id="269" r:id="rId21"/>
    <p:sldId id="271" r:id="rId22"/>
    <p:sldId id="266" r:id="rId23"/>
    <p:sldId id="265" r:id="rId24"/>
    <p:sldId id="267" r:id="rId25"/>
    <p:sldId id="26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9DD92-1304-4EB8-9313-7B549B694F39}" v="33" dt="2021-02-24T15:41:43.367"/>
    <p1510:client id="{9B4E23BC-2104-4C48-A607-BDFBF7849BF7}" v="40" dt="2021-02-25T11:08:39.465"/>
    <p1510:client id="{BB2B9D39-2FBE-455D-AB7C-508585AC1135}" v="62" dt="2021-02-25T10:31:4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BB2B9D39-2FBE-455D-AB7C-508585AC1135}"/>
    <pc:docChg chg="undo custSel addSld delSld modSld">
      <pc:chgData name="Michał Pyclik" userId="6d1d9512d460d1ef" providerId="LiveId" clId="{BB2B9D39-2FBE-455D-AB7C-508585AC1135}" dt="2021-02-25T10:31:40.962" v="1933" actId="20577"/>
      <pc:docMkLst>
        <pc:docMk/>
      </pc:docMkLst>
      <pc:sldChg chg="addSp delSp modSp mod">
        <pc:chgData name="Michał Pyclik" userId="6d1d9512d460d1ef" providerId="LiveId" clId="{BB2B9D39-2FBE-455D-AB7C-508585AC1135}" dt="2021-02-25T09:57:14.168" v="48" actId="6549"/>
        <pc:sldMkLst>
          <pc:docMk/>
          <pc:sldMk cId="199776037" sldId="256"/>
        </pc:sldMkLst>
        <pc:spChg chg="mo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BB2B9D39-2FBE-455D-AB7C-508585AC1135}" dt="2021-02-25T09:57:14.168" v="48" actId="6549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71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41" creationId="{831C0CFE-AC9D-4032-8A9F-36B1BA171FED}"/>
          </ac:spMkLst>
        </pc:spChg>
        <pc:grpChg chg="del">
          <ac:chgData name="Michał Pyclik" userId="6d1d9512d460d1ef" providerId="LiveId" clId="{BB2B9D39-2FBE-455D-AB7C-508585AC1135}" dt="2021-02-25T09:57:11.274" v="47" actId="26606"/>
          <ac:grpSpMkLst>
            <pc:docMk/>
            <pc:sldMk cId="199776037" sldId="256"/>
            <ac:grpSpMk id="73" creationId="{FB8CE58F-407C-497E-B723-21FD8C6D35E4}"/>
          </ac:grpSpMkLst>
        </pc:grpChg>
        <pc:picChg chg="add mod ord">
          <ac:chgData name="Michał Pyclik" userId="6d1d9512d460d1ef" providerId="LiveId" clId="{BB2B9D39-2FBE-455D-AB7C-508585AC1135}" dt="2021-02-25T09:57:11.274" v="47" actId="26606"/>
          <ac:picMkLst>
            <pc:docMk/>
            <pc:sldMk cId="199776037" sldId="256"/>
            <ac:picMk id="1026" creationId="{7DB7A375-B868-468A-8192-AA8785E58ECA}"/>
          </ac:picMkLst>
        </pc:picChg>
        <pc:picChg chg="del">
          <ac:chgData name="Michał Pyclik" userId="6d1d9512d460d1ef" providerId="LiveId" clId="{BB2B9D39-2FBE-455D-AB7C-508585AC1135}" dt="2021-02-25T09:57:03.736" v="45" actId="478"/>
          <ac:picMkLst>
            <pc:docMk/>
            <pc:sldMk cId="199776037" sldId="256"/>
            <ac:picMk id="3074" creationId="{5DFAB32B-0870-4314-92AB-06595DFF34EE}"/>
          </ac:picMkLst>
        </pc:picChg>
      </pc:sldChg>
      <pc:sldChg chg="modSp mod">
        <pc:chgData name="Michał Pyclik" userId="6d1d9512d460d1ef" providerId="LiveId" clId="{BB2B9D39-2FBE-455D-AB7C-508585AC1135}" dt="2021-02-25T10:01:06.478" v="484" actId="20577"/>
        <pc:sldMkLst>
          <pc:docMk/>
          <pc:sldMk cId="427505811" sldId="257"/>
        </pc:sldMkLst>
        <pc:spChg chg="mod">
          <ac:chgData name="Michał Pyclik" userId="6d1d9512d460d1ef" providerId="LiveId" clId="{BB2B9D39-2FBE-455D-AB7C-508585AC1135}" dt="2021-02-25T10:01:06.478" v="484" actId="20577"/>
          <ac:spMkLst>
            <pc:docMk/>
            <pc:sldMk cId="427505811" sldId="257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BB2B9D39-2FBE-455D-AB7C-508585AC1135}" dt="2021-02-25T10:08:09.970" v="1226" actId="27636"/>
        <pc:sldMkLst>
          <pc:docMk/>
          <pc:sldMk cId="314616154" sldId="260"/>
        </pc:sldMkLst>
        <pc:spChg chg="mod">
          <ac:chgData name="Michał Pyclik" userId="6d1d9512d460d1ef" providerId="LiveId" clId="{BB2B9D39-2FBE-455D-AB7C-508585AC1135}" dt="2021-02-25T10:08:09.970" v="1226" actId="27636"/>
          <ac:spMkLst>
            <pc:docMk/>
            <pc:sldMk cId="314616154" sldId="260"/>
            <ac:spMk id="3" creationId="{007B9C8C-EAF8-4707-B0F9-527724A60E6B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1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3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5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7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8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5:13.331" v="910" actId="26606"/>
          <ac:picMkLst>
            <pc:docMk/>
            <pc:sldMk cId="314616154" sldId="260"/>
            <ac:picMk id="4" creationId="{9068C85A-6B1D-4B11-995D-915D4D5B9BB4}"/>
          </ac:picMkLst>
        </pc:picChg>
        <pc:picChg chg="del">
          <ac:chgData name="Michał Pyclik" userId="6d1d9512d460d1ef" providerId="LiveId" clId="{BB2B9D39-2FBE-455D-AB7C-508585AC1135}" dt="2021-02-25T10:05:10.038" v="908" actId="478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">
        <pc:chgData name="Michał Pyclik" userId="6d1d9512d460d1ef" providerId="LiveId" clId="{BB2B9D39-2FBE-455D-AB7C-508585AC1135}" dt="2021-02-25T10:08:06.907" v="1224" actId="403"/>
        <pc:sldMkLst>
          <pc:docMk/>
          <pc:sldMk cId="103104052" sldId="261"/>
        </pc:sldMkLst>
        <pc:spChg chg="mod">
          <ac:chgData name="Michał Pyclik" userId="6d1d9512d460d1ef" providerId="LiveId" clId="{BB2B9D39-2FBE-455D-AB7C-508585AC1135}" dt="2021-02-25T10:08:06.907" v="1224" actId="403"/>
          <ac:spMkLst>
            <pc:docMk/>
            <pc:sldMk cId="103104052" sldId="261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8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5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7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9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6:24.764" v="1000" actId="26606"/>
          <ac:picMkLst>
            <pc:docMk/>
            <pc:sldMk cId="103104052" sldId="261"/>
            <ac:picMk id="4" creationId="{0293B28D-746F-4BAE-ADA8-5AF2DC4FA80F}"/>
          </ac:picMkLst>
        </pc:picChg>
        <pc:picChg chg="del">
          <ac:chgData name="Michał Pyclik" userId="6d1d9512d460d1ef" providerId="LiveId" clId="{BB2B9D39-2FBE-455D-AB7C-508585AC1135}" dt="2021-02-25T10:06:20.946" v="998" actId="478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">
        <pc:chgData name="Michał Pyclik" userId="6d1d9512d460d1ef" providerId="LiveId" clId="{BB2B9D39-2FBE-455D-AB7C-508585AC1135}" dt="2021-02-25T10:07:59.175" v="1221" actId="27636"/>
        <pc:sldMkLst>
          <pc:docMk/>
          <pc:sldMk cId="1091301122" sldId="262"/>
        </pc:sldMkLst>
        <pc:spChg chg="mod">
          <ac:chgData name="Michał Pyclik" userId="6d1d9512d460d1ef" providerId="LiveId" clId="{BB2B9D39-2FBE-455D-AB7C-508585AC1135}" dt="2021-02-25T10:07:59.175" v="1221" actId="27636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6" creationId="{3D5FBB81-B61B-416A-8F5D-A8DDF62530F1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8" creationId="{40C0D7D4-D83D-4C58-87D1-955F0A9173D7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0" creationId="{0BA56A81-C9DD-4EBA-9E13-32FFB51CFD45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2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7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9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1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3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8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9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0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1" creationId="{15F9A324-404E-4C5D-AFF0-C5D0D84182B0}"/>
          </ac:spMkLst>
        </pc:spChg>
        <pc:picChg chg="add del mod ord">
          <ac:chgData name="Michał Pyclik" userId="6d1d9512d460d1ef" providerId="LiveId" clId="{BB2B9D39-2FBE-455D-AB7C-508585AC1135}" dt="2021-02-25T10:07:03.889" v="1004" actId="478"/>
          <ac:picMkLst>
            <pc:docMk/>
            <pc:sldMk cId="1091301122" sldId="262"/>
            <ac:picMk id="4" creationId="{7D0C8B4D-25C3-4EE6-8643-F2B91FF0EE0A}"/>
          </ac:picMkLst>
        </pc:picChg>
        <pc:picChg chg="add mod ord">
          <ac:chgData name="Michał Pyclik" userId="6d1d9512d460d1ef" providerId="LiveId" clId="{BB2B9D39-2FBE-455D-AB7C-508585AC1135}" dt="2021-02-25T10:07:06.773" v="1006" actId="26606"/>
          <ac:picMkLst>
            <pc:docMk/>
            <pc:sldMk cId="1091301122" sldId="262"/>
            <ac:picMk id="5" creationId="{E9027294-D604-4B4D-99EB-E3F5B07EB2A6}"/>
          </ac:picMkLst>
        </pc:picChg>
        <pc:picChg chg="del">
          <ac:chgData name="Michał Pyclik" userId="6d1d9512d460d1ef" providerId="LiveId" clId="{BB2B9D39-2FBE-455D-AB7C-508585AC1135}" dt="2021-02-25T10:06:48.112" v="1001" actId="478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delSp modSp mod">
        <pc:chgData name="Michał Pyclik" userId="6d1d9512d460d1ef" providerId="LiveId" clId="{BB2B9D39-2FBE-455D-AB7C-508585AC1135}" dt="2021-02-25T10:09:33.375" v="1234" actId="1076"/>
        <pc:sldMkLst>
          <pc:docMk/>
          <pc:sldMk cId="1456562769" sldId="264"/>
        </pc:sldMkLst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3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6" creationId="{8950AD4C-6AF3-49F8-94E1-DBCAFB39478B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7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">
          <ac:chgData name="Michał Pyclik" userId="6d1d9512d460d1ef" providerId="LiveId" clId="{BB2B9D39-2FBE-455D-AB7C-508585AC1135}" dt="2021-02-25T10:09:33.375" v="1234" actId="1076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BB2B9D39-2FBE-455D-AB7C-508585AC1135}" dt="2021-02-25T10:09:02.970" v="1229" actId="26606"/>
          <ac:picMkLst>
            <pc:docMk/>
            <pc:sldMk cId="1456562769" sldId="264"/>
            <ac:picMk id="7170" creationId="{84EAB816-E5C9-49DA-89C0-6AAE136FF168}"/>
          </ac:picMkLst>
        </pc:picChg>
        <pc:picChg chg="del">
          <ac:chgData name="Michał Pyclik" userId="6d1d9512d460d1ef" providerId="LiveId" clId="{BB2B9D39-2FBE-455D-AB7C-508585AC1135}" dt="2021-02-25T10:08:56.606" v="1227" actId="478"/>
          <ac:picMkLst>
            <pc:docMk/>
            <pc:sldMk cId="1456562769" sldId="264"/>
            <ac:picMk id="8194" creationId="{9AF59C6A-B73C-4C6E-82D6-A7A3F9E4770D}"/>
          </ac:picMkLst>
        </pc:picChg>
        <pc:cxnChg chg="del">
          <ac:chgData name="Michał Pyclik" userId="6d1d9512d460d1ef" providerId="LiveId" clId="{BB2B9D39-2FBE-455D-AB7C-508585AC1135}" dt="2021-02-25T10:09:02.970" v="1229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addSp delSp modSp mod setBg">
        <pc:chgData name="Michał Pyclik" userId="6d1d9512d460d1ef" providerId="LiveId" clId="{BB2B9D39-2FBE-455D-AB7C-508585AC1135}" dt="2021-02-25T10:14:27.509" v="1511" actId="26606"/>
        <pc:sldMkLst>
          <pc:docMk/>
          <pc:sldMk cId="1992050714" sldId="268"/>
        </pc:sldMkLst>
        <pc:spChg chg="mo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" creationId="{BD4BC7EF-5CE3-436C-965C-8DC0598EADDE}"/>
          </ac:spMkLst>
        </pc:spChg>
        <pc:spChg chg="add del mod">
          <ac:chgData name="Michał Pyclik" userId="6d1d9512d460d1ef" providerId="LiveId" clId="{BB2B9D39-2FBE-455D-AB7C-508585AC1135}" dt="2021-02-25T10:13:45.948" v="1505" actId="478"/>
          <ac:spMkLst>
            <pc:docMk/>
            <pc:sldMk cId="1992050714" sldId="268"/>
            <ac:spMk id="6" creationId="{C0254C82-272E-4B0A-8469-3234956D2261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4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6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8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0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2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4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6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8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0" creationId="{1BE70332-ECAF-47BB-8C7B-BD049452F653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2" creationId="{716D9361-A35A-4DC8-AAB9-04FD2D6FEE1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4" creationId="{87FC31AD-FBB3-4219-A758-D6F7594A0A81}"/>
          </ac:spMkLst>
        </pc:spChg>
        <pc:graphicFrameChg chg="del">
          <ac:chgData name="Michał Pyclik" userId="6d1d9512d460d1ef" providerId="LiveId" clId="{BB2B9D39-2FBE-455D-AB7C-508585AC1135}" dt="2021-02-25T10:13:25.508" v="1502" actId="478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graphicFrameChg chg="add mod modGraphic">
          <ac:chgData name="Michał Pyclik" userId="6d1d9512d460d1ef" providerId="LiveId" clId="{BB2B9D39-2FBE-455D-AB7C-508585AC1135}" dt="2021-02-25T10:14:27.509" v="1511" actId="26606"/>
          <ac:graphicFrameMkLst>
            <pc:docMk/>
            <pc:sldMk cId="1992050714" sldId="268"/>
            <ac:graphicFrameMk id="7" creationId="{A00B80D9-BFE6-4E97-8913-782928A6B212}"/>
          </ac:graphicFrameMkLst>
        </pc:graphicFrameChg>
        <pc:picChg chg="add del mod">
          <ac:chgData name="Michał Pyclik" userId="6d1d9512d460d1ef" providerId="LiveId" clId="{BB2B9D39-2FBE-455D-AB7C-508585AC1135}" dt="2021-02-25T10:14:23.494" v="1510" actId="478"/>
          <ac:picMkLst>
            <pc:docMk/>
            <pc:sldMk cId="1992050714" sldId="268"/>
            <ac:picMk id="3" creationId="{777BCA65-629B-407D-A572-E1969ABF9D8B}"/>
          </ac:picMkLst>
        </pc:picChg>
        <pc:picChg chg="del">
          <ac:chgData name="Michał Pyclik" userId="6d1d9512d460d1ef" providerId="LiveId" clId="{BB2B9D39-2FBE-455D-AB7C-508585AC1135}" dt="2021-02-25T10:12:46.820" v="1498" actId="478"/>
          <ac:picMkLst>
            <pc:docMk/>
            <pc:sldMk cId="1992050714" sldId="268"/>
            <ac:picMk id="9218" creationId="{C16A4228-8299-44E9-A989-C72A683BA5B3}"/>
          </ac:picMkLst>
        </pc:picChg>
      </pc:sldChg>
      <pc:sldChg chg="addSp modSp mod setBg">
        <pc:chgData name="Michał Pyclik" userId="6d1d9512d460d1ef" providerId="LiveId" clId="{BB2B9D39-2FBE-455D-AB7C-508585AC1135}" dt="2021-02-25T10:12:23.008" v="1497" actId="403"/>
        <pc:sldMkLst>
          <pc:docMk/>
          <pc:sldMk cId="3071669981" sldId="269"/>
        </pc:sldMkLst>
        <pc:spChg chg="mo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2" creationId="{BD4BC7EF-5CE3-436C-965C-8DC0598EADDE}"/>
          </ac:spMkLst>
        </pc:spChg>
        <pc:spChg chg="mod">
          <ac:chgData name="Michał Pyclik" userId="6d1d9512d460d1ef" providerId="LiveId" clId="{BB2B9D39-2FBE-455D-AB7C-508585AC1135}" dt="2021-02-25T10:12:23.008" v="1497" actId="403"/>
          <ac:spMkLst>
            <pc:docMk/>
            <pc:sldMk cId="3071669981" sldId="269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1" creationId="{593B4D24-F4A8-4141-A20A-E0575D199633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3" creationId="{55A741C2-AB82-4BF5-9324-5D0B56A3D0F7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5" creationId="{DCD46807-BF17-4E5D-90A8-A062604C00C6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7" creationId="{823926DB-76C8-474A-B5FB-F43C59E33FC5}"/>
          </ac:spMkLst>
        </pc:spChg>
        <pc:picChg chg="add mod ord">
          <ac:chgData name="Michał Pyclik" userId="6d1d9512d460d1ef" providerId="LiveId" clId="{BB2B9D39-2FBE-455D-AB7C-508585AC1135}" dt="2021-02-25T10:12:13.387" v="1494" actId="26606"/>
          <ac:picMkLst>
            <pc:docMk/>
            <pc:sldMk cId="3071669981" sldId="269"/>
            <ac:picMk id="8194" creationId="{172BA630-1F82-4F86-BDF8-AA023671D413}"/>
          </ac:picMkLst>
        </pc:picChg>
      </pc:sldChg>
      <pc:sldChg chg="addSp delSp modSp mod">
        <pc:chgData name="Michał Pyclik" userId="6d1d9512d460d1ef" providerId="LiveId" clId="{BB2B9D39-2FBE-455D-AB7C-508585AC1135}" dt="2021-02-25T09:58:44.696" v="63" actId="26606"/>
        <pc:sldMkLst>
          <pc:docMk/>
          <pc:sldMk cId="2462981813" sldId="270"/>
        </pc:sldMkLst>
        <pc:spChg chg="mod or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2" creationId="{4D76AAEA-AF3A-4616-9F99-E9AA131A51F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5" creationId="{9B0F7D69-D93C-4C38-A23D-76E000D691C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7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9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1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3" creationId="{0CA184B6-3482-4F43-87F0-BC765DCFD8A8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5" creationId="{6C869923-8380-4244-9548-802C330638A0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7" creationId="{C06255F2-BC67-4DDE-B34E-AC4BA21838C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9" creationId="{55169443-FCCD-4C0A-8C69-18CD3FA0968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3" creationId="{228A581D-1BC9-4759-AB42-F7685630E451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5" creationId="{87CE1C1F-C9E2-4C83-BA54-D7BC5D52165A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7" creationId="{831C0CFE-AC9D-4032-8A9F-36B1BA171FE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3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4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6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7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8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9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0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1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2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3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32.186" v="49" actId="478"/>
          <ac:picMkLst>
            <pc:docMk/>
            <pc:sldMk cId="2462981813" sldId="270"/>
            <ac:picMk id="3" creationId="{7CDBBB00-4078-41C8-8B9C-79FE5246DC32}"/>
          </ac:picMkLst>
        </pc:picChg>
        <pc:picChg chg="add del mod">
          <ac:chgData name="Michał Pyclik" userId="6d1d9512d460d1ef" providerId="LiveId" clId="{BB2B9D39-2FBE-455D-AB7C-508585AC1135}" dt="2021-02-25T09:58:32.450" v="59" actId="478"/>
          <ac:picMkLst>
            <pc:docMk/>
            <pc:sldMk cId="2462981813" sldId="270"/>
            <ac:picMk id="2050" creationId="{F4F14029-970A-40D3-9985-A11270173309}"/>
          </ac:picMkLst>
        </pc:picChg>
        <pc:picChg chg="add del">
          <ac:chgData name="Michał Pyclik" userId="6d1d9512d460d1ef" providerId="LiveId" clId="{BB2B9D39-2FBE-455D-AB7C-508585AC1135}" dt="2021-02-25T09:58:35.041" v="61" actId="478"/>
          <ac:picMkLst>
            <pc:docMk/>
            <pc:sldMk cId="2462981813" sldId="270"/>
            <ac:picMk id="2052" creationId="{1AB05171-A7D4-47B8-B633-02B0753BE2D9}"/>
          </ac:picMkLst>
        </pc:picChg>
        <pc:picChg chg="add mod">
          <ac:chgData name="Michał Pyclik" userId="6d1d9512d460d1ef" providerId="LiveId" clId="{BB2B9D39-2FBE-455D-AB7C-508585AC1135}" dt="2021-02-25T09:58:44.696" v="63" actId="26606"/>
          <ac:picMkLst>
            <pc:docMk/>
            <pc:sldMk cId="2462981813" sldId="270"/>
            <ac:picMk id="2054" creationId="{0B9F6BA9-440C-4C3D-8598-09EEC97B1943}"/>
          </ac:picMkLst>
        </pc:picChg>
      </pc:sldChg>
      <pc:sldChg chg="addSp delSp modSp mod">
        <pc:chgData name="Michał Pyclik" userId="6d1d9512d460d1ef" providerId="LiveId" clId="{BB2B9D39-2FBE-455D-AB7C-508585AC1135}" dt="2021-02-25T09:58:20.821" v="58" actId="26606"/>
        <pc:sldMkLst>
          <pc:docMk/>
          <pc:sldMk cId="722408508" sldId="271"/>
        </pc:sldMkLst>
        <pc:spChg chg="mod or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2" creationId="{4D76AAEA-AF3A-4616-9F99-E9AA131A51F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39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1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3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7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9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1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3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61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55.270" v="52" actId="478"/>
          <ac:picMkLst>
            <pc:docMk/>
            <pc:sldMk cId="722408508" sldId="271"/>
            <ac:picMk id="2" creationId="{F03B3898-7893-4713-A680-74B8FA713A53}"/>
          </ac:picMkLst>
        </pc:picChg>
        <pc:picChg chg="add del">
          <ac:chgData name="Michał Pyclik" userId="6d1d9512d460d1ef" providerId="LiveId" clId="{BB2B9D39-2FBE-455D-AB7C-508585AC1135}" dt="2021-02-25T09:58:01.662" v="54" actId="478"/>
          <ac:picMkLst>
            <pc:docMk/>
            <pc:sldMk cId="722408508" sldId="271"/>
            <ac:picMk id="3074" creationId="{102FDF97-D58A-4DFB-AD44-8E5F36F8ACD3}"/>
          </ac:picMkLst>
        </pc:picChg>
        <pc:picChg chg="add del">
          <ac:chgData name="Michał Pyclik" userId="6d1d9512d460d1ef" providerId="LiveId" clId="{BB2B9D39-2FBE-455D-AB7C-508585AC1135}" dt="2021-02-25T09:58:10.235" v="56"/>
          <ac:picMkLst>
            <pc:docMk/>
            <pc:sldMk cId="722408508" sldId="271"/>
            <ac:picMk id="3076" creationId="{22BD7E43-A2E3-435A-9B55-9AA050B65642}"/>
          </ac:picMkLst>
        </pc:picChg>
        <pc:picChg chg="add mod">
          <ac:chgData name="Michał Pyclik" userId="6d1d9512d460d1ef" providerId="LiveId" clId="{BB2B9D39-2FBE-455D-AB7C-508585AC1135}" dt="2021-02-25T09:58:20.821" v="58" actId="26606"/>
          <ac:picMkLst>
            <pc:docMk/>
            <pc:sldMk cId="722408508" sldId="271"/>
            <ac:picMk id="3078" creationId="{38867899-577B-40CC-A774-78545D3956A5}"/>
          </ac:picMkLst>
        </pc:picChg>
      </pc:sldChg>
      <pc:sldChg chg="addSp delSp modSp mod">
        <pc:chgData name="Michał Pyclik" userId="6d1d9512d460d1ef" providerId="LiveId" clId="{BB2B9D39-2FBE-455D-AB7C-508585AC1135}" dt="2021-02-25T10:21:49.846" v="1657" actId="22"/>
        <pc:sldMkLst>
          <pc:docMk/>
          <pc:sldMk cId="2198100599" sldId="272"/>
        </pc:sldMkLst>
        <pc:spChg chg="mod">
          <ac:chgData name="Michał Pyclik" userId="6d1d9512d460d1ef" providerId="LiveId" clId="{BB2B9D39-2FBE-455D-AB7C-508585AC1135}" dt="2021-02-25T10:21:26.941" v="1652"/>
          <ac:spMkLst>
            <pc:docMk/>
            <pc:sldMk cId="2198100599" sldId="27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21:49.846" v="1657" actId="22"/>
          <ac:spMkLst>
            <pc:docMk/>
            <pc:sldMk cId="2198100599" sldId="272"/>
            <ac:spMk id="15" creationId="{92690A82-9CB7-48CF-8EEA-9E28967F32C7}"/>
          </ac:spMkLst>
        </pc:spChg>
      </pc:sldChg>
      <pc:sldChg chg="modSp mod">
        <pc:chgData name="Michał Pyclik" userId="6d1d9512d460d1ef" providerId="LiveId" clId="{BB2B9D39-2FBE-455D-AB7C-508585AC1135}" dt="2021-02-25T10:31:40.962" v="1933" actId="20577"/>
        <pc:sldMkLst>
          <pc:docMk/>
          <pc:sldMk cId="2427461018" sldId="275"/>
        </pc:sldMkLst>
        <pc:spChg chg="mod">
          <ac:chgData name="Michał Pyclik" userId="6d1d9512d460d1ef" providerId="LiveId" clId="{BB2B9D39-2FBE-455D-AB7C-508585AC1135}" dt="2021-02-25T10:31:40.962" v="1933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3:14.902" v="805" actId="5793"/>
        <pc:sldMkLst>
          <pc:docMk/>
          <pc:sldMk cId="2894607368" sldId="276"/>
        </pc:sldMkLst>
        <pc:spChg chg="mod">
          <ac:chgData name="Michał Pyclik" userId="6d1d9512d460d1ef" providerId="LiveId" clId="{BB2B9D39-2FBE-455D-AB7C-508585AC1135}" dt="2021-02-25T10:03:14.902" v="805" actId="5793"/>
          <ac:spMkLst>
            <pc:docMk/>
            <pc:sldMk cId="2894607368" sldId="276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4:58.347" v="907" actId="20577"/>
        <pc:sldMkLst>
          <pc:docMk/>
          <pc:sldMk cId="68387618" sldId="277"/>
        </pc:sldMkLst>
        <pc:spChg chg="mod">
          <ac:chgData name="Michał Pyclik" userId="6d1d9512d460d1ef" providerId="LiveId" clId="{BB2B9D39-2FBE-455D-AB7C-508585AC1135}" dt="2021-02-25T10:04:58.347" v="907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800301828" sldId="278"/>
        </pc:sldMkLst>
      </pc:sldChg>
      <pc:sldChg chg="modSp add mod">
        <pc:chgData name="Michał Pyclik" userId="6d1d9512d460d1ef" providerId="LiveId" clId="{BB2B9D39-2FBE-455D-AB7C-508585AC1135}" dt="2021-02-25T10:23:10.467" v="1729" actId="12"/>
        <pc:sldMkLst>
          <pc:docMk/>
          <pc:sldMk cId="876234748" sldId="278"/>
        </pc:sldMkLst>
        <pc:spChg chg="mod">
          <ac:chgData name="Michał Pyclik" userId="6d1d9512d460d1ef" providerId="LiveId" clId="{BB2B9D39-2FBE-455D-AB7C-508585AC1135}" dt="2021-02-25T10:23:10.467" v="1729" actId="12"/>
          <ac:spMkLst>
            <pc:docMk/>
            <pc:sldMk cId="876234748" sldId="278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268363557" sldId="279"/>
        </pc:sldMkLst>
      </pc:sldChg>
      <pc:sldChg chg="modSp add mod">
        <pc:chgData name="Michał Pyclik" userId="6d1d9512d460d1ef" providerId="LiveId" clId="{BB2B9D39-2FBE-455D-AB7C-508585AC1135}" dt="2021-02-25T10:26:17.493" v="1749" actId="20577"/>
        <pc:sldMkLst>
          <pc:docMk/>
          <pc:sldMk cId="3406893595" sldId="279"/>
        </pc:sldMkLst>
        <pc:spChg chg="mod">
          <ac:chgData name="Michał Pyclik" userId="6d1d9512d460d1ef" providerId="LiveId" clId="{BB2B9D39-2FBE-455D-AB7C-508585AC1135}" dt="2021-02-25T10:26:17.493" v="1749" actId="20577"/>
          <ac:spMkLst>
            <pc:docMk/>
            <pc:sldMk cId="3406893595" sldId="279"/>
            <ac:spMk id="3" creationId="{007B9C8C-EAF8-4707-B0F9-527724A60E6B}"/>
          </ac:spMkLst>
        </pc:spChg>
      </pc:sldChg>
      <pc:sldChg chg="addSp delSp modSp add mod delDesignElem chgLayout">
        <pc:chgData name="Michał Pyclik" userId="6d1d9512d460d1ef" providerId="LiveId" clId="{BB2B9D39-2FBE-455D-AB7C-508585AC1135}" dt="2021-02-25T10:31:22.925" v="1926" actId="1076"/>
        <pc:sldMkLst>
          <pc:docMk/>
          <pc:sldMk cId="3832161753" sldId="280"/>
        </pc:sldMkLst>
        <pc:spChg chg="del mod">
          <ac:chgData name="Michał Pyclik" userId="6d1d9512d460d1ef" providerId="LiveId" clId="{BB2B9D39-2FBE-455D-AB7C-508585AC1135}" dt="2021-02-25T10:29:07.479" v="1861" actId="478"/>
          <ac:spMkLst>
            <pc:docMk/>
            <pc:sldMk cId="3832161753" sldId="280"/>
            <ac:spMk id="2" creationId="{BD4BC7EF-5CE3-436C-965C-8DC0598EADDE}"/>
          </ac:spMkLst>
        </pc:spChg>
        <pc:spChg chg="del mod ord">
          <ac:chgData name="Michał Pyclik" userId="6d1d9512d460d1ef" providerId="LiveId" clId="{BB2B9D39-2FBE-455D-AB7C-508585AC1135}" dt="2021-02-25T10:29:59.021" v="1868" actId="478"/>
          <ac:spMkLst>
            <pc:docMk/>
            <pc:sldMk cId="3832161753" sldId="280"/>
            <ac:spMk id="3" creationId="{007B9C8C-EAF8-4707-B0F9-527724A60E6B}"/>
          </ac:spMkLst>
        </pc:spChg>
        <pc:spChg chg="add del mod">
          <ac:chgData name="Michał Pyclik" userId="6d1d9512d460d1ef" providerId="LiveId" clId="{BB2B9D39-2FBE-455D-AB7C-508585AC1135}" dt="2021-02-25T10:29:09.904" v="1862" actId="478"/>
          <ac:spMkLst>
            <pc:docMk/>
            <pc:sldMk cId="3832161753" sldId="280"/>
            <ac:spMk id="5" creationId="{7933B776-7A1B-4AF1-81E8-8F94D9F51E1D}"/>
          </ac:spMkLst>
        </pc:spChg>
        <pc:spChg chg="add mod or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6" creationId="{50CB8058-E12E-45F7-807B-A27E83EBB4CD}"/>
          </ac:spMkLst>
        </pc:spChg>
        <pc:spChg chg="del">
          <ac:chgData name="Michał Pyclik" userId="6d1d9512d460d1ef" providerId="LiveId" clId="{BB2B9D39-2FBE-455D-AB7C-508585AC1135}" dt="2021-02-25T10:28:35.323" v="1854" actId="26606"/>
          <ac:spMkLst>
            <pc:docMk/>
            <pc:sldMk cId="3832161753" sldId="280"/>
            <ac:spMk id="8" creationId="{593B4D24-F4A8-4141-A20A-E0575D199633}"/>
          </ac:spMkLst>
        </pc:spChg>
        <pc:spChg chg="add del mod">
          <ac:chgData name="Michał Pyclik" userId="6d1d9512d460d1ef" providerId="LiveId" clId="{BB2B9D39-2FBE-455D-AB7C-508585AC1135}" dt="2021-02-25T10:30:01.565" v="1869" actId="478"/>
          <ac:spMkLst>
            <pc:docMk/>
            <pc:sldMk cId="3832161753" sldId="280"/>
            <ac:spMk id="9" creationId="{83349067-9F8F-4C67-8718-CE9E26C5103B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1" creationId="{593B4D24-F4A8-4141-A20A-E0575D199633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3" creationId="{55A741C2-AB82-4BF5-9324-5D0B56A3D0F7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5" creationId="{DCD46807-BF17-4E5D-90A8-A062604C00C6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7" creationId="{823926DB-76C8-474A-B5FB-F43C59E33FC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79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1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3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5" creationId="{BB168F72-A342-4B52-B314-F53AC19A4780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7" creationId="{66E92082-8FC1-49D3-A908-48C155A8153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9" creationId="{DF2CC012-05E5-4253-848D-2541E40D1D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3" creationId="{72DE1C57-D84D-454A-97DA-37853D6209D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5" creationId="{31437A4E-9974-46F8-9CF5-F5274DC0DCFF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7" creationId="{CB0E7F16-5843-4E77-B45E-A64123E7EF3D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7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9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1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3" creationId="{55C54A75-E44A-4147-B9D0-FF46CFD3161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5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7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9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1" creationId="{BB168F72-A342-4B52-B314-F53AC19A4780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3" creationId="{66E92082-8FC1-49D3-A908-48C155A8153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5" creationId="{DF2CC012-05E5-4253-848D-2541E40D1D9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7" creationId="{556C2996-B60F-44CE-A103-647E99617D3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9" creationId="{7AAC3D99-F527-433D-86CB-3C19B868290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1" creationId="{29BB8358-674B-43B4-A5A5-17176D197E3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3" creationId="{3C9C3854-C672-47D2-8FD3-15A88F6CE94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5" creationId="{79B0DD84-F9C6-48C3-BA91-5C0FBC81EB5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7" creationId="{B60AD925-C857-4641-888D-DD8B23E2FD0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9" creationId="{BE884327-3F40-4804-B573-A711D5B9B8D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1" creationId="{34E10184-A355-442D-9021-64F9350543A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3" creationId="{5A5984C3-482F-4BE6-A94A-A4BC108D7DB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5" creationId="{C581FA67-1C96-496E-9B66-29EA91621C3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7" creationId="{F2AEA3E5-3383-4A2D-86B0-A1DC81C11EF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9" creationId="{F5BC3D56-7191-4F9F-BE89-BF3E66D0BC87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2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3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4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5" creationId="{55C54A75-E44A-4147-B9D0-FF46CFD3161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0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2" creationId="{9B0F7D69-D93C-4C38-A23D-76E000D691CD}"/>
          </ac:spMkLst>
        </pc:spChg>
        <pc:grpChg chg="del">
          <ac:chgData name="Michał Pyclik" userId="6d1d9512d460d1ef" providerId="LiveId" clId="{BB2B9D39-2FBE-455D-AB7C-508585AC1135}" dt="2021-02-25T10:28:35.323" v="1854" actId="26606"/>
          <ac:grpSpMkLst>
            <pc:docMk/>
            <pc:sldMk cId="3832161753" sldId="280"/>
            <ac:grpSpMk id="10" creationId="{6CCEEF8A-4A3A-4B35-AA57-D804767F5AD9}"/>
          </ac:grpSpMkLst>
        </pc:grpChg>
        <pc:picChg chg="add mod ord">
          <ac:chgData name="Michał Pyclik" userId="6d1d9512d460d1ef" providerId="LiveId" clId="{BB2B9D39-2FBE-455D-AB7C-508585AC1135}" dt="2021-02-25T10:31:22.925" v="1926" actId="1076"/>
          <ac:picMkLst>
            <pc:docMk/>
            <pc:sldMk cId="3832161753" sldId="280"/>
            <ac:picMk id="10242" creationId="{4B2F307F-F419-40BA-B2FC-3A44DE5B80CC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4" creationId="{27A4678F-8021-4759-A45A-7C98BE972940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6" creationId="{71B4FEFE-C8D2-400A-9FB0-887D1AB00349}"/>
          </ac:picMkLst>
        </pc:picChg>
        <pc:picChg chg="add mo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8" creationId="{E095C9D2-06CA-4DFA-963A-3453FD7D2EEC}"/>
          </ac:picMkLst>
        </pc:picChg>
      </pc:sldChg>
    </pc:docChg>
  </pc:docChgLst>
  <pc:docChgLst>
    <pc:chgData name="Michał Pyclik" userId="6d1d9512d460d1ef" providerId="LiveId" clId="{9B4E23BC-2104-4C48-A607-BDFBF7849BF7}"/>
    <pc:docChg chg="undo custSel addSld delSld modSld sldOrd">
      <pc:chgData name="Michał Pyclik" userId="6d1d9512d460d1ef" providerId="LiveId" clId="{9B4E23BC-2104-4C48-A607-BDFBF7849BF7}" dt="2021-02-25T11:08:42.303" v="1899" actId="26606"/>
      <pc:docMkLst>
        <pc:docMk/>
      </pc:docMkLst>
      <pc:sldChg chg="addSp delSp modSp mod">
        <pc:chgData name="Michał Pyclik" userId="6d1d9512d460d1ef" providerId="LiveId" clId="{9B4E23BC-2104-4C48-A607-BDFBF7849BF7}" dt="2021-02-25T10:36:20.528" v="40" actId="26606"/>
        <pc:sldMkLst>
          <pc:docMk/>
          <pc:sldMk cId="199776037" sldId="256"/>
        </pc:sldMkLst>
        <pc:spChg chg="mod or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2" creationId="{69A1C5FE-9205-4393-9BFC-63663217895C}"/>
          </ac:spMkLst>
        </pc:spChg>
        <pc:spChg chg="del">
          <ac:chgData name="Michał Pyclik" userId="6d1d9512d460d1ef" providerId="LiveId" clId="{9B4E23BC-2104-4C48-A607-BDFBF7849BF7}" dt="2021-02-25T10:34:51.207" v="0" actId="478"/>
          <ac:spMkLst>
            <pc:docMk/>
            <pc:sldMk cId="199776037" sldId="256"/>
            <ac:spMk id="3" creationId="{B1EF5432-3FB9-43E3-B6A5-700FAD7D33B2}"/>
          </ac:spMkLst>
        </pc:spChg>
        <pc:spChg chg="add del mod">
          <ac:chgData name="Michał Pyclik" userId="6d1d9512d460d1ef" providerId="LiveId" clId="{9B4E23BC-2104-4C48-A607-BDFBF7849BF7}" dt="2021-02-25T10:34:53.141" v="1" actId="478"/>
          <ac:spMkLst>
            <pc:docMk/>
            <pc:sldMk cId="199776037" sldId="256"/>
            <ac:spMk id="5" creationId="{4BDBD386-0B95-444C-8877-E8F55036E584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2" creationId="{AC8EEB0F-BA72-49AC-956F-331B60FDE79E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4" creationId="{8CC700D5-9809-43F4-89D5-7DBBCB0DCC10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6" creationId="{C7163242-6303-46DC-BAC1-2A204F061321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8" creationId="{805C4C40-D70E-4C4F-B228-98A0A6132603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35" creationId="{AC8EEB0F-BA72-49AC-956F-331B60FDE79E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37" creationId="{228A581D-1BC9-4759-AB42-F7685630E451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39" creationId="{87CE1C1F-C9E2-4C83-BA54-D7BC5D52165A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41" creationId="{831C0CFE-AC9D-4032-8A9F-36B1BA171FED}"/>
          </ac:spMkLst>
        </pc:spChg>
        <pc:picChg chg="add mod">
          <ac:chgData name="Michał Pyclik" userId="6d1d9512d460d1ef" providerId="LiveId" clId="{9B4E23BC-2104-4C48-A607-BDFBF7849BF7}" dt="2021-02-25T10:36:20.528" v="40" actId="26606"/>
          <ac:picMkLst>
            <pc:docMk/>
            <pc:sldMk cId="199776037" sldId="256"/>
            <ac:picMk id="6" creationId="{295F3D96-9545-4C30-835A-FC4240CA15D4}"/>
          </ac:picMkLst>
        </pc:picChg>
        <pc:picChg chg="del">
          <ac:chgData name="Michał Pyclik" userId="6d1d9512d460d1ef" providerId="LiveId" clId="{9B4E23BC-2104-4C48-A607-BDFBF7849BF7}" dt="2021-02-25T10:35:03.733" v="37" actId="478"/>
          <ac:picMkLst>
            <pc:docMk/>
            <pc:sldMk cId="199776037" sldId="256"/>
            <ac:picMk id="1026" creationId="{7DB7A375-B868-468A-8192-AA8785E58ECA}"/>
          </ac:picMkLst>
        </pc:picChg>
      </pc:sldChg>
      <pc:sldChg chg="modSp mod">
        <pc:chgData name="Michał Pyclik" userId="6d1d9512d460d1ef" providerId="LiveId" clId="{9B4E23BC-2104-4C48-A607-BDFBF7849BF7}" dt="2021-02-25T10:45:07.812" v="789" actId="313"/>
        <pc:sldMkLst>
          <pc:docMk/>
          <pc:sldMk cId="427505811" sldId="257"/>
        </pc:sldMkLst>
        <pc:spChg chg="mod">
          <ac:chgData name="Michał Pyclik" userId="6d1d9512d460d1ef" providerId="LiveId" clId="{9B4E23BC-2104-4C48-A607-BDFBF7849BF7}" dt="2021-02-25T10:45:07.812" v="789" actId="313"/>
          <ac:spMkLst>
            <pc:docMk/>
            <pc:sldMk cId="427505811" sldId="257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9B4E23BC-2104-4C48-A607-BDFBF7849BF7}" dt="2021-02-25T10:51:53.818" v="1042" actId="20577"/>
        <pc:sldMkLst>
          <pc:docMk/>
          <pc:sldMk cId="314616154" sldId="260"/>
        </pc:sldMkLst>
        <pc:spChg chg="mod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1:53.818" v="1042" actId="20577"/>
          <ac:spMkLst>
            <pc:docMk/>
            <pc:sldMk cId="314616154" sldId="260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2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4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6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8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103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47:08.127" v="891" actId="26606"/>
          <ac:grpSpMkLst>
            <pc:docMk/>
            <pc:sldMk cId="314616154" sldId="260"/>
            <ac:grpSpMk id="105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47:05.605" v="890" actId="478"/>
          <ac:picMkLst>
            <pc:docMk/>
            <pc:sldMk cId="314616154" sldId="260"/>
            <ac:picMk id="4" creationId="{9068C85A-6B1D-4B11-995D-915D4D5B9BB4}"/>
          </ac:picMkLst>
        </pc:picChg>
      </pc:sldChg>
      <pc:sldChg chg="addSp delSp modSp mod">
        <pc:chgData name="Michał Pyclik" userId="6d1d9512d460d1ef" providerId="LiveId" clId="{9B4E23BC-2104-4C48-A607-BDFBF7849BF7}" dt="2021-02-25T10:52:50.999" v="1172" actId="313"/>
        <pc:sldMkLst>
          <pc:docMk/>
          <pc:sldMk cId="103104052" sldId="261"/>
        </pc:sldMkLst>
        <pc:spChg chg="mod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2:50.999" v="1172" actId="313"/>
          <ac:spMkLst>
            <pc:docMk/>
            <pc:sldMk cId="103104052" sldId="261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2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4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6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8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93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2:02.445" v="1044" actId="26606"/>
          <ac:grpSpMkLst>
            <pc:docMk/>
            <pc:sldMk cId="103104052" sldId="261"/>
            <ac:grpSpMk id="95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1:59.574" v="1043" actId="478"/>
          <ac:picMkLst>
            <pc:docMk/>
            <pc:sldMk cId="103104052" sldId="261"/>
            <ac:picMk id="4" creationId="{0293B28D-746F-4BAE-ADA8-5AF2DC4FA80F}"/>
          </ac:picMkLst>
        </pc:picChg>
      </pc:sldChg>
      <pc:sldChg chg="addSp delSp modSp mod">
        <pc:chgData name="Michał Pyclik" userId="6d1d9512d460d1ef" providerId="LiveId" clId="{9B4E23BC-2104-4C48-A607-BDFBF7849BF7}" dt="2021-02-25T10:53:52.740" v="1290" actId="6549"/>
        <pc:sldMkLst>
          <pc:docMk/>
          <pc:sldMk cId="1091301122" sldId="262"/>
        </pc:sldMkLst>
        <pc:spChg chg="mod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3:52.740" v="1290" actId="6549"/>
          <ac:spMkLst>
            <pc:docMk/>
            <pc:sldMk cId="1091301122" sldId="262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87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89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91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93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98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3:10.341" v="1174" actId="26606"/>
          <ac:grpSpMkLst>
            <pc:docMk/>
            <pc:sldMk cId="1091301122" sldId="262"/>
            <ac:grpSpMk id="100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3:07.308" v="1173" actId="478"/>
          <ac:picMkLst>
            <pc:docMk/>
            <pc:sldMk cId="1091301122" sldId="262"/>
            <ac:picMk id="5" creationId="{E9027294-D604-4B4D-99EB-E3F5B07EB2A6}"/>
          </ac:picMkLst>
        </pc:picChg>
      </pc:sldChg>
      <pc:sldChg chg="addSp delSp modSp mod">
        <pc:chgData name="Michał Pyclik" userId="6d1d9512d460d1ef" providerId="LiveId" clId="{9B4E23BC-2104-4C48-A607-BDFBF7849BF7}" dt="2021-02-25T10:54:08.593" v="1294" actId="14100"/>
        <pc:sldMkLst>
          <pc:docMk/>
          <pc:sldMk cId="2894678696" sldId="263"/>
        </pc:sldMkLst>
        <pc:spChg chg="mod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4:08.593" v="1294" actId="14100"/>
          <ac:spMkLst>
            <pc:docMk/>
            <pc:sldMk cId="2894678696" sldId="263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1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3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5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7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82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4:02.601" v="1292" actId="26606"/>
          <ac:grpSpMkLst>
            <pc:docMk/>
            <pc:sldMk cId="2894678696" sldId="263"/>
            <ac:grpSpMk id="84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4:01.078" v="1291" actId="478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delSp modSp mod">
        <pc:chgData name="Michał Pyclik" userId="6d1d9512d460d1ef" providerId="LiveId" clId="{9B4E23BC-2104-4C48-A607-BDFBF7849BF7}" dt="2021-02-25T10:56:02.867" v="1608" actId="20577"/>
        <pc:sldMkLst>
          <pc:docMk/>
          <pc:sldMk cId="1456562769" sldId="264"/>
        </pc:sldMkLst>
        <pc:spChg chg="add mod">
          <ac:chgData name="Michał Pyclik" userId="6d1d9512d460d1ef" providerId="LiveId" clId="{9B4E23BC-2104-4C48-A607-BDFBF7849BF7}" dt="2021-02-25T10:56:02.867" v="1608" actId="20577"/>
          <ac:spMkLst>
            <pc:docMk/>
            <pc:sldMk cId="1456562769" sldId="264"/>
            <ac:spMk id="2" creationId="{E1B1CB30-E0BA-4CDC-8A6E-5E5AD7488495}"/>
          </ac:spMkLst>
        </pc:spChg>
        <pc:spChg chg="del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76" creationId="{8950AD4C-6AF3-49F8-94E1-DBCAFB39478B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3" creationId="{10CE40DC-5723-449B-A365-A61D8C262E93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5" creationId="{28207E96-6DFF-4119-B2EA-3299067D2F45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7" creationId="{9E223C86-12C5-4A60-A21A-D7FC75EFC658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9" creationId="{FA573AF0-3C0B-4895-A7A6-F41B03211538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91" creationId="{62442AC3-A9B0-4865-8A8A-1504FFC6E4D0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93" creationId="{68451DCE-129E-43B6-BA50-3C8339E4618E}"/>
          </ac:spMkLst>
        </pc:spChg>
        <pc:graphicFrameChg chg="mod ord modGraphic">
          <ac:chgData name="Michał Pyclik" userId="6d1d9512d460d1ef" providerId="LiveId" clId="{9B4E23BC-2104-4C48-A607-BDFBF7849BF7}" dt="2021-02-25T10:55:55.396" v="1605" actId="26606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del">
          <ac:chgData name="Michał Pyclik" userId="6d1d9512d460d1ef" providerId="LiveId" clId="{9B4E23BC-2104-4C48-A607-BDFBF7849BF7}" dt="2021-02-25T10:54:12.227" v="1295" actId="478"/>
          <ac:picMkLst>
            <pc:docMk/>
            <pc:sldMk cId="1456562769" sldId="264"/>
            <ac:picMk id="7170" creationId="{84EAB816-E5C9-49DA-89C0-6AAE136FF168}"/>
          </ac:picMkLst>
        </pc:picChg>
        <pc:cxnChg chg="add">
          <ac:chgData name="Michał Pyclik" userId="6d1d9512d460d1ef" providerId="LiveId" clId="{9B4E23BC-2104-4C48-A607-BDFBF7849BF7}" dt="2021-02-25T10:55:55.396" v="1605" actId="26606"/>
          <ac:cxnSpMkLst>
            <pc:docMk/>
            <pc:sldMk cId="1456562769" sldId="264"/>
            <ac:cxnSpMk id="81" creationId="{430127AE-B29E-4FDF-99D2-A2F1E7003F74}"/>
          </ac:cxnSpMkLst>
        </pc:cxnChg>
      </pc:sldChg>
      <pc:sldChg chg="addSp modSp mod setBg">
        <pc:chgData name="Michał Pyclik" userId="6d1d9512d460d1ef" providerId="LiveId" clId="{9B4E23BC-2104-4C48-A607-BDFBF7849BF7}" dt="2021-02-25T10:57:56.921" v="1697" actId="26606"/>
        <pc:sldMkLst>
          <pc:docMk/>
          <pc:sldMk cId="1956540647" sldId="265"/>
        </pc:sldMkLst>
        <pc:spChg chg="mod">
          <ac:chgData name="Michał Pyclik" userId="6d1d9512d460d1ef" providerId="LiveId" clId="{9B4E23BC-2104-4C48-A607-BDFBF7849BF7}" dt="2021-02-25T10:57:56.921" v="1697" actId="26606"/>
          <ac:spMkLst>
            <pc:docMk/>
            <pc:sldMk cId="1956540647" sldId="265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7:56.921" v="1697" actId="26606"/>
          <ac:spMkLst>
            <pc:docMk/>
            <pc:sldMk cId="1956540647" sldId="265"/>
            <ac:spMk id="3" creationId="{007B9C8C-EAF8-4707-B0F9-527724A60E6B}"/>
          </ac:spMkLst>
        </pc:spChg>
        <pc:spChg chg="add">
          <ac:chgData name="Michał Pyclik" userId="6d1d9512d460d1ef" providerId="LiveId" clId="{9B4E23BC-2104-4C48-A607-BDFBF7849BF7}" dt="2021-02-25T10:57:56.921" v="1697" actId="26606"/>
          <ac:spMkLst>
            <pc:docMk/>
            <pc:sldMk cId="1956540647" sldId="265"/>
            <ac:spMk id="8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7:56.921" v="1697" actId="26606"/>
          <ac:grpSpMkLst>
            <pc:docMk/>
            <pc:sldMk cId="1956540647" sldId="265"/>
            <ac:grpSpMk id="10" creationId="{1E1B312B-4E9A-405C-9CE8-10325438035E}"/>
          </ac:grpSpMkLst>
        </pc:grpChg>
      </pc:sldChg>
      <pc:sldChg chg="addSp modSp mod ord setBg">
        <pc:chgData name="Michał Pyclik" userId="6d1d9512d460d1ef" providerId="LiveId" clId="{9B4E23BC-2104-4C48-A607-BDFBF7849BF7}" dt="2021-02-25T10:58:00.537" v="1699"/>
        <pc:sldMkLst>
          <pc:docMk/>
          <pc:sldMk cId="2797705828" sldId="266"/>
        </pc:sldMkLst>
        <pc:spChg chg="mod">
          <ac:chgData name="Michał Pyclik" userId="6d1d9512d460d1ef" providerId="LiveId" clId="{9B4E23BC-2104-4C48-A607-BDFBF7849BF7}" dt="2021-02-25T10:57:54.124" v="1696" actId="26606"/>
          <ac:spMkLst>
            <pc:docMk/>
            <pc:sldMk cId="2797705828" sldId="266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7:54.124" v="1696" actId="26606"/>
          <ac:spMkLst>
            <pc:docMk/>
            <pc:sldMk cId="2797705828" sldId="266"/>
            <ac:spMk id="3" creationId="{007B9C8C-EAF8-4707-B0F9-527724A60E6B}"/>
          </ac:spMkLst>
        </pc:spChg>
        <pc:spChg chg="add">
          <ac:chgData name="Michał Pyclik" userId="6d1d9512d460d1ef" providerId="LiveId" clId="{9B4E23BC-2104-4C48-A607-BDFBF7849BF7}" dt="2021-02-25T10:57:54.124" v="1696" actId="26606"/>
          <ac:spMkLst>
            <pc:docMk/>
            <pc:sldMk cId="2797705828" sldId="266"/>
            <ac:spMk id="8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7:54.124" v="1696" actId="26606"/>
          <ac:grpSpMkLst>
            <pc:docMk/>
            <pc:sldMk cId="2797705828" sldId="266"/>
            <ac:grpSpMk id="10" creationId="{1E1B312B-4E9A-405C-9CE8-10325438035E}"/>
          </ac:grpSpMkLst>
        </pc:grpChg>
      </pc:sldChg>
      <pc:sldChg chg="addSp delSp modSp mod">
        <pc:chgData name="Michał Pyclik" userId="6d1d9512d460d1ef" providerId="LiveId" clId="{9B4E23BC-2104-4C48-A607-BDFBF7849BF7}" dt="2021-02-25T10:57:01.218" v="1692" actId="403"/>
        <pc:sldMkLst>
          <pc:docMk/>
          <pc:sldMk cId="3071669981" sldId="269"/>
        </pc:sldMkLst>
        <pc:spChg chg="mod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7:01.218" v="1692" actId="403"/>
          <ac:spMkLst>
            <pc:docMk/>
            <pc:sldMk cId="3071669981" sldId="269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1" creationId="{593B4D24-F4A8-4141-A20A-E0575D199633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3" creationId="{55A741C2-AB82-4BF5-9324-5D0B56A3D0F7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5" creationId="{DCD46807-BF17-4E5D-90A8-A062604C00C6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7" creationId="{823926DB-76C8-474A-B5FB-F43C59E33FC5}"/>
          </ac:spMkLst>
        </pc:spChg>
        <pc:spChg chg="add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82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6:20.145" v="1611" actId="26606"/>
          <ac:grpSpMkLst>
            <pc:docMk/>
            <pc:sldMk cId="3071669981" sldId="269"/>
            <ac:grpSpMk id="84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6:18.179" v="1610" actId="478"/>
          <ac:picMkLst>
            <pc:docMk/>
            <pc:sldMk cId="3071669981" sldId="269"/>
            <ac:picMk id="8194" creationId="{172BA630-1F82-4F86-BDF8-AA023671D413}"/>
          </ac:picMkLst>
        </pc:picChg>
      </pc:sldChg>
      <pc:sldChg chg="addSp delSp modSp mod">
        <pc:chgData name="Michał Pyclik" userId="6d1d9512d460d1ef" providerId="LiveId" clId="{9B4E23BC-2104-4C48-A607-BDFBF7849BF7}" dt="2021-02-25T10:40:06.192" v="43" actId="26606"/>
        <pc:sldMkLst>
          <pc:docMk/>
          <pc:sldMk cId="2462981813" sldId="270"/>
        </pc:sldMkLst>
        <pc:spChg chg="mod or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2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3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4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5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6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7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8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9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0" creationId="{AC8EEB0F-BA72-49AC-956F-331B60FDE79E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1" creationId="{228A581D-1BC9-4759-AB42-F7685630E451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2" creationId="{87CE1C1F-C9E2-4C83-BA54-D7BC5D52165A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3" creationId="{831C0CFE-AC9D-4032-8A9F-36B1BA171FE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3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5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6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7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8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9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0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1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2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3" creationId="{DCD36D47-40B7-494B-B249-3CBA333DE256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4" creationId="{03AD0D1C-F8BA-4CD1-BC4D-BE1823F3EBD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5" creationId="{FBA7E51E-7B6A-4A79-8F84-47C845C7A2CC}"/>
          </ac:spMkLst>
        </pc:spChg>
        <pc:picChg chg="add mod">
          <ac:chgData name="Michał Pyclik" userId="6d1d9512d460d1ef" providerId="LiveId" clId="{9B4E23BC-2104-4C48-A607-BDFBF7849BF7}" dt="2021-02-25T10:40:06.192" v="43" actId="26606"/>
          <ac:picMkLst>
            <pc:docMk/>
            <pc:sldMk cId="2462981813" sldId="270"/>
            <ac:picMk id="2050" creationId="{CBE35C3D-CAEB-4D61-8F20-E440AF300B8C}"/>
          </ac:picMkLst>
        </pc:picChg>
        <pc:picChg chg="del">
          <ac:chgData name="Michał Pyclik" userId="6d1d9512d460d1ef" providerId="LiveId" clId="{9B4E23BC-2104-4C48-A607-BDFBF7849BF7}" dt="2021-02-25T10:36:27.102" v="41" actId="478"/>
          <ac:picMkLst>
            <pc:docMk/>
            <pc:sldMk cId="2462981813" sldId="270"/>
            <ac:picMk id="2054" creationId="{0B9F6BA9-440C-4C3D-8598-09EEC97B1943}"/>
          </ac:picMkLst>
        </pc:picChg>
      </pc:sldChg>
      <pc:sldChg chg="addSp delSp modSp mod">
        <pc:chgData name="Michał Pyclik" userId="6d1d9512d460d1ef" providerId="LiveId" clId="{9B4E23BC-2104-4C48-A607-BDFBF7849BF7}" dt="2021-02-25T10:57:40.694" v="1695" actId="26606"/>
        <pc:sldMkLst>
          <pc:docMk/>
          <pc:sldMk cId="722408508" sldId="271"/>
        </pc:sldMkLst>
        <pc:spChg chg="or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" creationId="{6C6A974A-9C92-4202-A464-8B639C229893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1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3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5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7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9" creationId="{AC8EEB0F-BA72-49AC-956F-331B60FDE79E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01" creationId="{228A581D-1BC9-4759-AB42-F7685630E451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03" creationId="{87CE1C1F-C9E2-4C83-BA54-D7BC5D52165A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05" creationId="{831C0CFE-AC9D-4032-8A9F-36B1BA171FED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39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1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3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5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7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9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1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3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5" creationId="{AC8EEB0F-BA72-49AC-956F-331B60FDE79E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7" creationId="{228A581D-1BC9-4759-AB42-F7685630E451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9" creationId="{87CE1C1F-C9E2-4C83-BA54-D7BC5D52165A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61" creationId="{831C0CFE-AC9D-4032-8A9F-36B1BA171FED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0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1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2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3" creationId="{AB1564ED-F26F-451D-97D6-A6EC3E83FD55}"/>
          </ac:spMkLst>
        </pc:spChg>
        <pc:picChg chg="del">
          <ac:chgData name="Michał Pyclik" userId="6d1d9512d460d1ef" providerId="LiveId" clId="{9B4E23BC-2104-4C48-A607-BDFBF7849BF7}" dt="2021-02-25T10:57:33.788" v="1693" actId="478"/>
          <ac:picMkLst>
            <pc:docMk/>
            <pc:sldMk cId="722408508" sldId="271"/>
            <ac:picMk id="3078" creationId="{38867899-577B-40CC-A774-78545D3956A5}"/>
          </ac:picMkLst>
        </pc:picChg>
        <pc:picChg chg="add mod">
          <ac:chgData name="Michał Pyclik" userId="6d1d9512d460d1ef" providerId="LiveId" clId="{9B4E23BC-2104-4C48-A607-BDFBF7849BF7}" dt="2021-02-25T10:57:40.694" v="1695" actId="26606"/>
          <ac:picMkLst>
            <pc:docMk/>
            <pc:sldMk cId="722408508" sldId="271"/>
            <ac:picMk id="4098" creationId="{E64FF958-E1F9-4E2B-B3F2-8E3F77CB1C2A}"/>
          </ac:picMkLst>
        </pc:picChg>
      </pc:sldChg>
      <pc:sldChg chg="addSp delSp modSp mod">
        <pc:chgData name="Michał Pyclik" userId="6d1d9512d460d1ef" providerId="LiveId" clId="{9B4E23BC-2104-4C48-A607-BDFBF7849BF7}" dt="2021-02-25T11:00:53.376" v="1796" actId="26606"/>
        <pc:sldMkLst>
          <pc:docMk/>
          <pc:sldMk cId="2198100599" sldId="272"/>
        </pc:sldMkLst>
        <pc:spChg chg="mo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3" creationId="{007B9C8C-EAF8-4707-B0F9-527724A60E6B}"/>
          </ac:spMkLst>
        </pc:spChg>
        <pc:spChg chg="add del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8" creationId="{593B4D24-F4A8-4141-A20A-E0575D199633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1" creationId="{593B4D24-F4A8-4141-A20A-E0575D199633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3" creationId="{55A741C2-AB82-4BF5-9324-5D0B56A3D0F7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5" creationId="{DCD46807-BF17-4E5D-90A8-A062604C00C6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7" creationId="{823926DB-76C8-474A-B5FB-F43C59E33FC5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4" creationId="{8181FC64-B306-4821-98E2-780662EFC486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5" creationId="{5871FC61-DD4E-47D4-81FD-8A7E7D12B371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6" creationId="{829A1E2C-5AC8-40FC-99E9-832069D39792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7" creationId="{55C54A75-E44A-4147-B9D0-FF46CFD31612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29" creationId="{8181FC64-B306-4821-98E2-780662EFC486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30" creationId="{5871FC61-DD4E-47D4-81FD-8A7E7D12B371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31" creationId="{8B598134-D292-43E6-9C55-117198046913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32" creationId="{829A1E2C-5AC8-40FC-99E9-832069D39792}"/>
          </ac:spMkLst>
        </pc:spChg>
        <pc:grpChg chg="add del">
          <ac:chgData name="Michał Pyclik" userId="6d1d9512d460d1ef" providerId="LiveId" clId="{9B4E23BC-2104-4C48-A607-BDFBF7849BF7}" dt="2021-02-25T11:00:53.376" v="1796" actId="26606"/>
          <ac:grpSpMkLst>
            <pc:docMk/>
            <pc:sldMk cId="2198100599" sldId="272"/>
            <ac:grpSpMk id="10" creationId="{6CCEEF8A-4A3A-4B35-AA57-D804767F5AD9}"/>
          </ac:grpSpMkLst>
        </pc:grpChg>
        <pc:picChg chg="add mod ord">
          <ac:chgData name="Michał Pyclik" userId="6d1d9512d460d1ef" providerId="LiveId" clId="{9B4E23BC-2104-4C48-A607-BDFBF7849BF7}" dt="2021-02-25T11:00:53.376" v="1796" actId="26606"/>
          <ac:picMkLst>
            <pc:docMk/>
            <pc:sldMk cId="2198100599" sldId="272"/>
            <ac:picMk id="5122" creationId="{503E6D9E-0C1A-4F98-B364-80D750F43FCB}"/>
          </ac:picMkLst>
        </pc:picChg>
      </pc:sldChg>
      <pc:sldChg chg="modSp mod">
        <pc:chgData name="Michał Pyclik" userId="6d1d9512d460d1ef" providerId="LiveId" clId="{9B4E23BC-2104-4C48-A607-BDFBF7849BF7}" dt="2021-02-25T11:04:40.871" v="1845" actId="20577"/>
        <pc:sldMkLst>
          <pc:docMk/>
          <pc:sldMk cId="2427461018" sldId="275"/>
        </pc:sldMkLst>
        <pc:spChg chg="mod">
          <ac:chgData name="Michał Pyclik" userId="6d1d9512d460d1ef" providerId="LiveId" clId="{9B4E23BC-2104-4C48-A607-BDFBF7849BF7}" dt="2021-02-25T11:04:40.871" v="184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9B4E23BC-2104-4C48-A607-BDFBF7849BF7}" dt="2021-02-25T10:46:16.183" v="791" actId="26606"/>
        <pc:sldMkLst>
          <pc:docMk/>
          <pc:sldMk cId="2894607368" sldId="276"/>
        </pc:sldMkLst>
        <pc:spChg chg="mo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16" creationId="{593B4D24-F4A8-4141-A20A-E0575D199633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1" creationId="{8181FC64-B306-4821-98E2-780662EFC486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3" creationId="{5871FC61-DD4E-47D4-81FD-8A7E7D12B371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5" creationId="{8B598134-D292-43E6-9C55-117198046913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7" creationId="{829A1E2C-5AC8-40FC-99E9-832069D39792}"/>
          </ac:spMkLst>
        </pc:spChg>
        <pc:grpChg chg="del">
          <ac:chgData name="Michał Pyclik" userId="6d1d9512d460d1ef" providerId="LiveId" clId="{9B4E23BC-2104-4C48-A607-BDFBF7849BF7}" dt="2021-02-25T10:46:16.183" v="791" actId="26606"/>
          <ac:grpSpMkLst>
            <pc:docMk/>
            <pc:sldMk cId="2894607368" sldId="276"/>
            <ac:grpSpMk id="17" creationId="{6CCEEF8A-4A3A-4B35-AA57-D804767F5AD9}"/>
          </ac:grpSpMkLst>
        </pc:grpChg>
        <pc:picChg chg="add mod ord">
          <ac:chgData name="Michał Pyclik" userId="6d1d9512d460d1ef" providerId="LiveId" clId="{9B4E23BC-2104-4C48-A607-BDFBF7849BF7}" dt="2021-02-25T10:46:16.183" v="791" actId="26606"/>
          <ac:picMkLst>
            <pc:docMk/>
            <pc:sldMk cId="2894607368" sldId="276"/>
            <ac:picMk id="3074" creationId="{C3BBF088-C816-4F69-BAC5-B55F5E6EB2FC}"/>
          </ac:picMkLst>
        </pc:picChg>
      </pc:sldChg>
      <pc:sldChg chg="modSp mod">
        <pc:chgData name="Michał Pyclik" userId="6d1d9512d460d1ef" providerId="LiveId" clId="{9B4E23BC-2104-4C48-A607-BDFBF7849BF7}" dt="2021-02-25T10:46:58.192" v="889" actId="20577"/>
        <pc:sldMkLst>
          <pc:docMk/>
          <pc:sldMk cId="68387618" sldId="277"/>
        </pc:sldMkLst>
        <pc:spChg chg="mod">
          <ac:chgData name="Michał Pyclik" userId="6d1d9512d460d1ef" providerId="LiveId" clId="{9B4E23BC-2104-4C48-A607-BDFBF7849BF7}" dt="2021-02-25T10:46:58.192" v="889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addSp modSp new mod setBg">
        <pc:chgData name="Michał Pyclik" userId="6d1d9512d460d1ef" providerId="LiveId" clId="{9B4E23BC-2104-4C48-A607-BDFBF7849BF7}" dt="2021-02-25T11:01:55.534" v="1806" actId="27614"/>
        <pc:sldMkLst>
          <pc:docMk/>
          <pc:sldMk cId="133036271" sldId="278"/>
        </pc:sldMkLst>
        <pc:spChg chg="add">
          <ac:chgData name="Michał Pyclik" userId="6d1d9512d460d1ef" providerId="LiveId" clId="{9B4E23BC-2104-4C48-A607-BDFBF7849BF7}" dt="2021-02-25T11:01:51.339" v="1803" actId="26606"/>
          <ac:spMkLst>
            <pc:docMk/>
            <pc:sldMk cId="133036271" sldId="278"/>
            <ac:spMk id="75" creationId="{42A4FC2C-047E-45A5-965D-8E1E3BF09BC6}"/>
          </ac:spMkLst>
        </pc:spChg>
        <pc:picChg chg="add mod">
          <ac:chgData name="Michał Pyclik" userId="6d1d9512d460d1ef" providerId="LiveId" clId="{9B4E23BC-2104-4C48-A607-BDFBF7849BF7}" dt="2021-02-25T11:01:55.534" v="1806" actId="27614"/>
          <ac:picMkLst>
            <pc:docMk/>
            <pc:sldMk cId="133036271" sldId="278"/>
            <ac:picMk id="6146" creationId="{385D54FA-2F96-4077-A6A8-335A1B124C42}"/>
          </ac:picMkLst>
        </pc:picChg>
        <pc:picChg chg="add mod ord">
          <ac:chgData name="Michał Pyclik" userId="6d1d9512d460d1ef" providerId="LiveId" clId="{9B4E23BC-2104-4C48-A607-BDFBF7849BF7}" dt="2021-02-25T11:01:55.531" v="1805" actId="27614"/>
          <ac:picMkLst>
            <pc:docMk/>
            <pc:sldMk cId="133036271" sldId="278"/>
            <ac:picMk id="6148" creationId="{ACFD4A1E-52D7-494A-A063-9566A7E78E3B}"/>
          </ac:picMkLst>
        </pc:picChg>
        <pc:picChg chg="add mod">
          <ac:chgData name="Michał Pyclik" userId="6d1d9512d460d1ef" providerId="LiveId" clId="{9B4E23BC-2104-4C48-A607-BDFBF7849BF7}" dt="2021-02-25T11:01:54.940" v="1804" actId="27614"/>
          <ac:picMkLst>
            <pc:docMk/>
            <pc:sldMk cId="133036271" sldId="278"/>
            <ac:picMk id="6150" creationId="{7DC540BB-8694-48CA-B819-CF3ADCE4F72A}"/>
          </ac:picMkLst>
        </pc:picChg>
      </pc:sldChg>
      <pc:sldChg chg="del">
        <pc:chgData name="Michał Pyclik" userId="6d1d9512d460d1ef" providerId="LiveId" clId="{9B4E23BC-2104-4C48-A607-BDFBF7849BF7}" dt="2021-02-25T10:56:09.095" v="1609" actId="47"/>
        <pc:sldMkLst>
          <pc:docMk/>
          <pc:sldMk cId="876234748" sldId="278"/>
        </pc:sldMkLst>
      </pc:sldChg>
      <pc:sldChg chg="add del">
        <pc:chgData name="Michał Pyclik" userId="6d1d9512d460d1ef" providerId="LiveId" clId="{9B4E23BC-2104-4C48-A607-BDFBF7849BF7}" dt="2021-02-25T11:01:19.785" v="1798" actId="47"/>
        <pc:sldMkLst>
          <pc:docMk/>
          <pc:sldMk cId="4201861901" sldId="278"/>
        </pc:sldMkLst>
      </pc:sldChg>
      <pc:sldChg chg="del">
        <pc:chgData name="Michał Pyclik" userId="6d1d9512d460d1ef" providerId="LiveId" clId="{9B4E23BC-2104-4C48-A607-BDFBF7849BF7}" dt="2021-02-25T10:56:09.095" v="1609" actId="47"/>
        <pc:sldMkLst>
          <pc:docMk/>
          <pc:sldMk cId="3406893595" sldId="279"/>
        </pc:sldMkLst>
      </pc:sldChg>
      <pc:sldChg chg="addSp delSp modSp add mod setBg delDesignElem">
        <pc:chgData name="Michał Pyclik" userId="6d1d9512d460d1ef" providerId="LiveId" clId="{9B4E23BC-2104-4C48-A607-BDFBF7849BF7}" dt="2021-02-25T11:03:44.191" v="1838" actId="27636"/>
        <pc:sldMkLst>
          <pc:docMk/>
          <pc:sldMk cId="3776918373" sldId="279"/>
        </pc:sldMkLst>
        <pc:spChg chg="del">
          <ac:chgData name="Michał Pyclik" userId="6d1d9512d460d1ef" providerId="LiveId" clId="{9B4E23BC-2104-4C48-A607-BDFBF7849BF7}" dt="2021-02-25T11:02:51.547" v="1813" actId="478"/>
          <ac:spMkLst>
            <pc:docMk/>
            <pc:sldMk cId="3776918373" sldId="279"/>
            <ac:spMk id="2" creationId="{BD4BC7EF-5CE3-436C-965C-8DC0598EADDE}"/>
          </ac:spMkLst>
        </pc:spChg>
        <pc:spChg chg="mod ord">
          <ac:chgData name="Michał Pyclik" userId="6d1d9512d460d1ef" providerId="LiveId" clId="{9B4E23BC-2104-4C48-A607-BDFBF7849BF7}" dt="2021-02-25T11:03:44.191" v="1838" actId="27636"/>
          <ac:spMkLst>
            <pc:docMk/>
            <pc:sldMk cId="3776918373" sldId="279"/>
            <ac:spMk id="3" creationId="{007B9C8C-EAF8-4707-B0F9-527724A60E6B}"/>
          </ac:spMkLst>
        </pc:spChg>
        <pc:spChg chg="add del mod">
          <ac:chgData name="Michał Pyclik" userId="6d1d9512d460d1ef" providerId="LiveId" clId="{9B4E23BC-2104-4C48-A607-BDFBF7849BF7}" dt="2021-02-25T11:02:53.128" v="1814" actId="478"/>
          <ac:spMkLst>
            <pc:docMk/>
            <pc:sldMk cId="3776918373" sldId="279"/>
            <ac:spMk id="5" creationId="{66B4E5D1-5FC8-409C-AD85-3D73D412417C}"/>
          </ac:spMkLst>
        </pc:spChg>
        <pc:spChg chg="add del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8" creationId="{C51A08AC-F796-409C-AD97-8B476289EC51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1" creationId="{3D5FBB81-B61B-416A-8F5D-A8DDF62530F1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3" creationId="{40C0D7D4-D83D-4C58-87D1-955F0A9173D7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5" creationId="{0BA56A81-C9DD-4EBA-9E13-32FFB51CFD45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7" creationId="{15F9A324-404E-4C5D-AFF0-C5D0D84182B0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29" creationId="{8181FC64-B306-4821-98E2-780662EFC486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30" creationId="{5871FC61-DD4E-47D4-81FD-8A7E7D12B371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31" creationId="{8B598134-D292-43E6-9C55-117198046913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32" creationId="{829A1E2C-5AC8-40FC-99E9-832069D39792}"/>
          </ac:spMkLst>
        </pc:spChg>
        <pc:grpChg chg="add del">
          <ac:chgData name="Michał Pyclik" userId="6d1d9512d460d1ef" providerId="LiveId" clId="{9B4E23BC-2104-4C48-A607-BDFBF7849BF7}" dt="2021-02-25T11:03:37.719" v="1830" actId="26606"/>
          <ac:grpSpMkLst>
            <pc:docMk/>
            <pc:sldMk cId="3776918373" sldId="279"/>
            <ac:grpSpMk id="10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1:02:32.068" v="1812" actId="478"/>
          <ac:picMkLst>
            <pc:docMk/>
            <pc:sldMk cId="3776918373" sldId="279"/>
            <ac:picMk id="5122" creationId="{503E6D9E-0C1A-4F98-B364-80D750F43FCB}"/>
          </ac:picMkLst>
        </pc:picChg>
        <pc:picChg chg="add mod">
          <ac:chgData name="Michał Pyclik" userId="6d1d9512d460d1ef" providerId="LiveId" clId="{9B4E23BC-2104-4C48-A607-BDFBF7849BF7}" dt="2021-02-25T11:03:37.719" v="1830" actId="26606"/>
          <ac:picMkLst>
            <pc:docMk/>
            <pc:sldMk cId="3776918373" sldId="279"/>
            <ac:picMk id="7170" creationId="{37CA6D53-912C-4BDC-9045-0D2906DC763C}"/>
          </ac:picMkLst>
        </pc:picChg>
      </pc:sldChg>
      <pc:sldChg chg="addSp delSp modSp new mod setBg">
        <pc:chgData name="Michał Pyclik" userId="6d1d9512d460d1ef" providerId="LiveId" clId="{9B4E23BC-2104-4C48-A607-BDFBF7849BF7}" dt="2021-02-25T11:06:56.140" v="1884" actId="26606"/>
        <pc:sldMkLst>
          <pc:docMk/>
          <pc:sldMk cId="3592690906" sldId="280"/>
        </pc:sldMkLst>
        <pc:spChg chg="add mo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2" creationId="{04213DF1-3ECF-4E2C-8AE7-1AF222000348}"/>
          </ac:spMkLst>
        </pc:spChg>
        <pc:spChg chg="add del">
          <ac:chgData name="Michał Pyclik" userId="6d1d9512d460d1ef" providerId="LiveId" clId="{9B4E23BC-2104-4C48-A607-BDFBF7849BF7}" dt="2021-02-25T11:05:30.280" v="1850" actId="26606"/>
          <ac:spMkLst>
            <pc:docMk/>
            <pc:sldMk cId="3592690906" sldId="280"/>
            <ac:spMk id="71" creationId="{8950AD4C-6AF3-49F8-94E1-DBCAFB39478B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73" creationId="{072DC3EE-C469-49E0-A83D-CA3BE525C59A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75" creationId="{8DBEAE55-3EA1-41D7-A212-5F7D8986C1F2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77" creationId="{CFC5F0E7-644F-4101-BE72-12825CF537E7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37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39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1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3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5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7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9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1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3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5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7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9" creationId="{70766076-46F5-42D5-A773-2B3BEF2B8B74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8196" creationId="{8950AD4C-6AF3-49F8-94E1-DBCAFB39478B}"/>
          </ac:spMkLst>
        </pc:spChg>
        <pc:picChg chg="add del">
          <ac:chgData name="Michał Pyclik" userId="6d1d9512d460d1ef" providerId="LiveId" clId="{9B4E23BC-2104-4C48-A607-BDFBF7849BF7}" dt="2021-02-25T11:06:18.334" v="1879"/>
          <ac:picMkLst>
            <pc:docMk/>
            <pc:sldMk cId="3592690906" sldId="280"/>
            <ac:picMk id="3" creationId="{C5075F77-D02F-4F5A-839E-AB23A74ABC81}"/>
          </ac:picMkLst>
        </pc:picChg>
        <pc:picChg chg="add mod ord">
          <ac:chgData name="Michał Pyclik" userId="6d1d9512d460d1ef" providerId="LiveId" clId="{9B4E23BC-2104-4C48-A607-BDFBF7849BF7}" dt="2021-02-25T11:06:56.140" v="1884" actId="26606"/>
          <ac:picMkLst>
            <pc:docMk/>
            <pc:sldMk cId="3592690906" sldId="280"/>
            <ac:picMk id="8194" creationId="{F3A3F24A-0929-4E46-BEB7-21E58E3B5746}"/>
          </ac:picMkLst>
        </pc:picChg>
      </pc:sldChg>
      <pc:sldChg chg="del">
        <pc:chgData name="Michał Pyclik" userId="6d1d9512d460d1ef" providerId="LiveId" clId="{9B4E23BC-2104-4C48-A607-BDFBF7849BF7}" dt="2021-02-25T10:56:09.095" v="1609" actId="47"/>
        <pc:sldMkLst>
          <pc:docMk/>
          <pc:sldMk cId="3832161753" sldId="280"/>
        </pc:sldMkLst>
      </pc:sldChg>
      <pc:sldChg chg="addSp delSp modSp add mod">
        <pc:chgData name="Michał Pyclik" userId="6d1d9512d460d1ef" providerId="LiveId" clId="{9B4E23BC-2104-4C48-A607-BDFBF7849BF7}" dt="2021-02-25T11:06:49.690" v="1883" actId="26606"/>
        <pc:sldMkLst>
          <pc:docMk/>
          <pc:sldMk cId="3498475594" sldId="281"/>
        </pc:sldMkLst>
        <pc:spChg chg="mo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" creationId="{04213DF1-3ECF-4E2C-8AE7-1AF222000348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73" creationId="{072DC3EE-C469-49E0-A83D-CA3BE525C59A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75" creationId="{8DBEAE55-3EA1-41D7-A212-5F7D8986C1F2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77" creationId="{CFC5F0E7-644F-4101-BE72-12825CF537E7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199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1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3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5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7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9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1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3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5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7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9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21" creationId="{70766076-46F5-42D5-A773-2B3BEF2B8B74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8196" creationId="{8950AD4C-6AF3-49F8-94E1-DBCAFB39478B}"/>
          </ac:spMkLst>
        </pc:spChg>
        <pc:picChg chg="del">
          <ac:chgData name="Michał Pyclik" userId="6d1d9512d460d1ef" providerId="LiveId" clId="{9B4E23BC-2104-4C48-A607-BDFBF7849BF7}" dt="2021-02-25T11:06:29.992" v="1881" actId="478"/>
          <ac:picMkLst>
            <pc:docMk/>
            <pc:sldMk cId="3498475594" sldId="281"/>
            <ac:picMk id="8194" creationId="{F3A3F24A-0929-4E46-BEB7-21E58E3B5746}"/>
          </ac:picMkLst>
        </pc:picChg>
        <pc:picChg chg="add mod">
          <ac:chgData name="Michał Pyclik" userId="6d1d9512d460d1ef" providerId="LiveId" clId="{9B4E23BC-2104-4C48-A607-BDFBF7849BF7}" dt="2021-02-25T11:06:49.690" v="1883" actId="26606"/>
          <ac:picMkLst>
            <pc:docMk/>
            <pc:sldMk cId="3498475594" sldId="281"/>
            <ac:picMk id="9218" creationId="{4BC952EA-5227-4410-A9CF-AB0F9850A762}"/>
          </ac:picMkLst>
        </pc:picChg>
      </pc:sldChg>
      <pc:sldChg chg="addSp delSp modSp add mod">
        <pc:chgData name="Michał Pyclik" userId="6d1d9512d460d1ef" providerId="LiveId" clId="{9B4E23BC-2104-4C48-A607-BDFBF7849BF7}" dt="2021-02-25T11:07:18.346" v="1888" actId="26606"/>
        <pc:sldMkLst>
          <pc:docMk/>
          <pc:sldMk cId="2810042748" sldId="282"/>
        </pc:sldMkLst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35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37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39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1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3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5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7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9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1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3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5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7" creationId="{70766076-46F5-42D5-A773-2B3BEF2B8B74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99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1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3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5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7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9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1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3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5" creationId="{0DBF1ABE-8590-450D-BB49-BDDCCF3EEA9E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7" creationId="{96CB0275-66F1-4491-93B8-121D0C7176BF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9" creationId="{18D32C3D-8F76-4E99-BE56-0836CC38CC84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21" creationId="{70766076-46F5-42D5-A773-2B3BEF2B8B74}"/>
          </ac:spMkLst>
        </pc:spChg>
        <pc:picChg chg="del">
          <ac:chgData name="Michał Pyclik" userId="6d1d9512d460d1ef" providerId="LiveId" clId="{9B4E23BC-2104-4C48-A607-BDFBF7849BF7}" dt="2021-02-25T11:07:13.183" v="1886" actId="478"/>
          <ac:picMkLst>
            <pc:docMk/>
            <pc:sldMk cId="2810042748" sldId="282"/>
            <ac:picMk id="9218" creationId="{4BC952EA-5227-4410-A9CF-AB0F9850A762}"/>
          </ac:picMkLst>
        </pc:picChg>
        <pc:picChg chg="add mod">
          <ac:chgData name="Michał Pyclik" userId="6d1d9512d460d1ef" providerId="LiveId" clId="{9B4E23BC-2104-4C48-A607-BDFBF7849BF7}" dt="2021-02-25T11:07:18.346" v="1888" actId="26606"/>
          <ac:picMkLst>
            <pc:docMk/>
            <pc:sldMk cId="2810042748" sldId="282"/>
            <ac:picMk id="10242" creationId="{E67AB317-6FE3-4786-BC16-3D9FF2236762}"/>
          </ac:picMkLst>
        </pc:picChg>
      </pc:sldChg>
      <pc:sldChg chg="addSp delSp modSp add mod">
        <pc:chgData name="Michał Pyclik" userId="6d1d9512d460d1ef" providerId="LiveId" clId="{9B4E23BC-2104-4C48-A607-BDFBF7849BF7}" dt="2021-02-25T11:08:06.296" v="1893" actId="26606"/>
        <pc:sldMkLst>
          <pc:docMk/>
          <pc:sldMk cId="309935352" sldId="283"/>
        </pc:sldMkLst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3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5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7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9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1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3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5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7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9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01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03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05" creationId="{70766076-46F5-42D5-A773-2B3BEF2B8B74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35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37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39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1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3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5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7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9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1" creationId="{0DBF1ABE-8590-450D-BB49-BDDCCF3EEA9E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3" creationId="{96CB0275-66F1-4491-93B8-121D0C7176BF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5" creationId="{18D32C3D-8F76-4E99-BE56-0836CC38CC84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7" creationId="{70766076-46F5-42D5-A773-2B3BEF2B8B74}"/>
          </ac:spMkLst>
        </pc:spChg>
        <pc:picChg chg="del">
          <ac:chgData name="Michał Pyclik" userId="6d1d9512d460d1ef" providerId="LiveId" clId="{9B4E23BC-2104-4C48-A607-BDFBF7849BF7}" dt="2021-02-25T11:07:44.432" v="1890" actId="478"/>
          <ac:picMkLst>
            <pc:docMk/>
            <pc:sldMk cId="309935352" sldId="283"/>
            <ac:picMk id="10242" creationId="{E67AB317-6FE3-4786-BC16-3D9FF2236762}"/>
          </ac:picMkLst>
        </pc:picChg>
        <pc:picChg chg="add mod">
          <ac:chgData name="Michał Pyclik" userId="6d1d9512d460d1ef" providerId="LiveId" clId="{9B4E23BC-2104-4C48-A607-BDFBF7849BF7}" dt="2021-02-25T11:08:06.296" v="1893" actId="26606"/>
          <ac:picMkLst>
            <pc:docMk/>
            <pc:sldMk cId="309935352" sldId="283"/>
            <ac:picMk id="11266" creationId="{E9641AEE-C4F8-4A72-8D0A-6A4C57E2BF44}"/>
          </ac:picMkLst>
        </pc:picChg>
      </pc:sldChg>
      <pc:sldChg chg="addSp delSp modSp add mod">
        <pc:chgData name="Michał Pyclik" userId="6d1d9512d460d1ef" providerId="LiveId" clId="{9B4E23BC-2104-4C48-A607-BDFBF7849BF7}" dt="2021-02-25T11:08:42.303" v="1899" actId="26606"/>
        <pc:sldMkLst>
          <pc:docMk/>
          <pc:sldMk cId="901061300" sldId="284"/>
        </pc:sldMkLst>
        <pc:spChg chg="mod or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2" creationId="{04213DF1-3ECF-4E2C-8AE7-1AF222000348}"/>
          </ac:spMkLst>
        </pc:spChg>
        <pc:spChg chg="add del">
          <ac:chgData name="Michał Pyclik" userId="6d1d9512d460d1ef" providerId="LiveId" clId="{9B4E23BC-2104-4C48-A607-BDFBF7849BF7}" dt="2021-02-25T11:08:38.764" v="1897" actId="478"/>
          <ac:spMkLst>
            <pc:docMk/>
            <pc:sldMk cId="901061300" sldId="284"/>
            <ac:spMk id="17" creationId="{422DFF25-492A-41BA-900D-80C18A6A9F6D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3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5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7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9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1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3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5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7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9" creationId="{0DBF1ABE-8590-450D-BB49-BDDCCF3EEA9E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01" creationId="{96CB0275-66F1-4491-93B8-121D0C7176BF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03" creationId="{18D32C3D-8F76-4E99-BE56-0836CC38CC84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05" creationId="{70766076-46F5-42D5-A773-2B3BEF2B8B74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35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37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39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1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3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5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7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9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1" creationId="{AC8EEB0F-BA72-49AC-956F-331B60FDE79E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3" creationId="{228A581D-1BC9-4759-AB42-F7685630E451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5" creationId="{87CE1C1F-C9E2-4C83-BA54-D7BC5D52165A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7" creationId="{831C0CFE-AC9D-4032-8A9F-36B1BA171FED}"/>
          </ac:spMkLst>
        </pc:spChg>
        <pc:picChg chg="del">
          <ac:chgData name="Michał Pyclik" userId="6d1d9512d460d1ef" providerId="LiveId" clId="{9B4E23BC-2104-4C48-A607-BDFBF7849BF7}" dt="2021-02-25T11:08:29.212" v="1895" actId="478"/>
          <ac:picMkLst>
            <pc:docMk/>
            <pc:sldMk cId="901061300" sldId="284"/>
            <ac:picMk id="11266" creationId="{E9641AEE-C4F8-4A72-8D0A-6A4C57E2BF44}"/>
          </ac:picMkLst>
        </pc:picChg>
        <pc:picChg chg="add mod">
          <ac:chgData name="Michał Pyclik" userId="6d1d9512d460d1ef" providerId="LiveId" clId="{9B4E23BC-2104-4C48-A607-BDFBF7849BF7}" dt="2021-02-25T11:08:42.303" v="1899" actId="26606"/>
          <ac:picMkLst>
            <pc:docMk/>
            <pc:sldMk cId="901061300" sldId="284"/>
            <ac:picMk id="12290" creationId="{0B072E04-67DB-4404-9C04-AE7EC79FF276}"/>
          </ac:picMkLst>
        </pc:picChg>
      </pc:sldChg>
    </pc:docChg>
  </pc:docChgLst>
  <pc:docChgLst>
    <pc:chgData name="Michał Pyclik" userId="6d1d9512d460d1ef" providerId="LiveId" clId="{6E19DD92-1304-4EB8-9313-7B549B694F39}"/>
    <pc:docChg chg="undo custSel addSld delSld modSld sldOrd">
      <pc:chgData name="Michał Pyclik" userId="6d1d9512d460d1ef" providerId="LiveId" clId="{6E19DD92-1304-4EB8-9313-7B549B694F39}" dt="2021-02-24T15:41:43.358" v="2005" actId="20577"/>
      <pc:docMkLst>
        <pc:docMk/>
      </pc:docMkLst>
      <pc:sldChg chg="addSp delSp modSp mod">
        <pc:chgData name="Michał Pyclik" userId="6d1d9512d460d1ef" providerId="LiveId" clId="{6E19DD92-1304-4EB8-9313-7B549B694F39}" dt="2021-02-24T14:58:37.332" v="42" actId="26606"/>
        <pc:sldMkLst>
          <pc:docMk/>
          <pc:sldMk cId="199776037" sldId="256"/>
        </pc:sldMkLst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9" creationId="{AC8EEB0F-BA72-49AC-956F-331B60FDE79E}"/>
          </ac:spMkLst>
        </pc:spChg>
        <pc:spChg chg="ad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71" creationId="{AC8EEB0F-BA72-49AC-956F-331B60FDE79E}"/>
          </ac:spMkLst>
        </pc:spChg>
        <pc:grpChg chg="del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11" creationId="{FB8CE58F-407C-497E-B723-21FD8C6D35E4}"/>
          </ac:grpSpMkLst>
        </pc:grpChg>
        <pc:grpChg chg="add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73" creationId="{FB8CE58F-407C-497E-B723-21FD8C6D35E4}"/>
          </ac:grpSpMkLst>
        </pc:grpChg>
        <pc:picChg chg="del">
          <ac:chgData name="Michał Pyclik" userId="6d1d9512d460d1ef" providerId="LiveId" clId="{6E19DD92-1304-4EB8-9313-7B549B694F39}" dt="2021-02-24T14:58:29.866" v="40" actId="478"/>
          <ac:picMkLst>
            <pc:docMk/>
            <pc:sldMk cId="199776037" sldId="256"/>
            <ac:picMk id="4" creationId="{5FCBABA0-4D78-4BD7-9744-6A51868F737F}"/>
          </ac:picMkLst>
        </pc:picChg>
        <pc:picChg chg="add mod ord">
          <ac:chgData name="Michał Pyclik" userId="6d1d9512d460d1ef" providerId="LiveId" clId="{6E19DD92-1304-4EB8-9313-7B549B694F39}" dt="2021-02-24T14:58:37.332" v="42" actId="26606"/>
          <ac:picMkLst>
            <pc:docMk/>
            <pc:sldMk cId="199776037" sldId="256"/>
            <ac:picMk id="3074" creationId="{5DFAB32B-0870-4314-92AB-06595DFF34EE}"/>
          </ac:picMkLst>
        </pc:picChg>
      </pc:sldChg>
      <pc:sldChg chg="addSp delSp modSp mod setBg">
        <pc:chgData name="Michał Pyclik" userId="6d1d9512d460d1ef" providerId="LiveId" clId="{6E19DD92-1304-4EB8-9313-7B549B694F39}" dt="2021-02-24T15:12:08.698" v="309" actId="14100"/>
        <pc:sldMkLst>
          <pc:docMk/>
          <pc:sldMk cId="427505811" sldId="257"/>
        </pc:sldMkLst>
        <pc:spChg chg="mod">
          <ac:chgData name="Michał Pyclik" userId="6d1d9512d460d1ef" providerId="LiveId" clId="{6E19DD92-1304-4EB8-9313-7B549B694F39}" dt="2021-02-24T15:11:54.706" v="307" actId="1076"/>
          <ac:spMkLst>
            <pc:docMk/>
            <pc:sldMk cId="427505811" sldId="257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12:08.698" v="309" actId="14100"/>
          <ac:spMkLst>
            <pc:docMk/>
            <pc:sldMk cId="427505811" sldId="257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4:59:46.432" v="44" actId="26606"/>
          <ac:spMkLst>
            <pc:docMk/>
            <pc:sldMk cId="427505811" sldId="257"/>
            <ac:spMk id="8" creationId="{C51A08AC-F796-409C-AD97-8B476289EC51}"/>
          </ac:spMkLst>
        </pc:spChg>
        <pc:spChg chg="add">
          <ac:chgData name="Michał Pyclik" userId="6d1d9512d460d1ef" providerId="LiveId" clId="{6E19DD92-1304-4EB8-9313-7B549B694F39}" dt="2021-02-24T14:59:46.438" v="45" actId="26606"/>
          <ac:spMkLst>
            <pc:docMk/>
            <pc:sldMk cId="427505811" sldId="257"/>
            <ac:spMk id="16" creationId="{593B4D24-F4A8-4141-A20A-E0575D199633}"/>
          </ac:spMkLst>
        </pc:spChg>
        <pc:grpChg chg="add del">
          <ac:chgData name="Michał Pyclik" userId="6d1d9512d460d1ef" providerId="LiveId" clId="{6E19DD92-1304-4EB8-9313-7B549B694F39}" dt="2021-02-24T14:59:46.432" v="44" actId="26606"/>
          <ac:grpSpMkLst>
            <pc:docMk/>
            <pc:sldMk cId="427505811" sldId="257"/>
            <ac:grpSpMk id="10" creationId="{1E1B312B-4E9A-405C-9CE8-10325438035E}"/>
          </ac:grpSpMkLst>
        </pc:grpChg>
        <pc:grpChg chg="add">
          <ac:chgData name="Michał Pyclik" userId="6d1d9512d460d1ef" providerId="LiveId" clId="{6E19DD92-1304-4EB8-9313-7B549B694F39}" dt="2021-02-24T14:59:46.438" v="45" actId="26606"/>
          <ac:grpSpMkLst>
            <pc:docMk/>
            <pc:sldMk cId="427505811" sldId="257"/>
            <ac:grpSpMk id="17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12:48.009" v="312" actId="2696"/>
        <pc:sldMkLst>
          <pc:docMk/>
          <pc:sldMk cId="2681646407" sldId="258"/>
        </pc:sldMkLst>
      </pc:sldChg>
      <pc:sldChg chg="del">
        <pc:chgData name="Michał Pyclik" userId="6d1d9512d460d1ef" providerId="LiveId" clId="{6E19DD92-1304-4EB8-9313-7B549B694F39}" dt="2021-02-24T15:17:19.213" v="767" actId="2696"/>
        <pc:sldMkLst>
          <pc:docMk/>
          <pc:sldMk cId="1679203008" sldId="259"/>
        </pc:sldMkLst>
      </pc:sldChg>
      <pc:sldChg chg="addSp delSp modSp mod setBg">
        <pc:chgData name="Michał Pyclik" userId="6d1d9512d460d1ef" providerId="LiveId" clId="{6E19DD92-1304-4EB8-9313-7B549B694F39}" dt="2021-02-24T15:27:35.985" v="1556" actId="26606"/>
        <pc:sldMkLst>
          <pc:docMk/>
          <pc:sldMk cId="314616154" sldId="260"/>
        </pc:sldMkLst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7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9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41" creationId="{AC4CE3C4-3600-4353-9FE1-B32D06BEF02B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0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1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2" creationId="{0BA56A81-C9DD-4EBA-9E13-32FFB51CFD45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3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6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8" creationId="{AC4CE3C4-3600-4353-9FE1-B32D06BEF02B}"/>
          </ac:spMkLst>
        </pc:spChg>
        <pc:picChg chg="add mod ord">
          <ac:chgData name="Michał Pyclik" userId="6d1d9512d460d1ef" providerId="LiveId" clId="{6E19DD92-1304-4EB8-9313-7B549B694F39}" dt="2021-02-24T15:27:35.985" v="1556" actId="26606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 setBg">
        <pc:chgData name="Michał Pyclik" userId="6d1d9512d460d1ef" providerId="LiveId" clId="{6E19DD92-1304-4EB8-9313-7B549B694F39}" dt="2021-02-24T15:27:31.680" v="1555" actId="26606"/>
        <pc:sldMkLst>
          <pc:docMk/>
          <pc:sldMk cId="103104052" sldId="261"/>
        </pc:sldMkLst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5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7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9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31.680" v="1555" actId="26606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 setBg">
        <pc:chgData name="Michał Pyclik" userId="6d1d9512d460d1ef" providerId="LiveId" clId="{6E19DD92-1304-4EB8-9313-7B549B694F39}" dt="2021-02-24T15:26:50.592" v="1552" actId="20577"/>
        <pc:sldMkLst>
          <pc:docMk/>
          <pc:sldMk cId="1091301122" sldId="262"/>
        </pc:sldMkLst>
        <pc:spChg chg="mo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6:50.592" v="1552" actId="20577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8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9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0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6:12.346" v="1439" actId="26606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modSp mod setBg">
        <pc:chgData name="Michał Pyclik" userId="6d1d9512d460d1ef" providerId="LiveId" clId="{6E19DD92-1304-4EB8-9313-7B549B694F39}" dt="2021-02-24T15:27:27.763" v="1554" actId="26606"/>
        <pc:sldMkLst>
          <pc:docMk/>
          <pc:sldMk cId="2894678696" sldId="263"/>
        </pc:sldMkLst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7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27.763" v="1554" actId="26606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modSp mod setBg">
        <pc:chgData name="Michał Pyclik" userId="6d1d9512d460d1ef" providerId="LiveId" clId="{6E19DD92-1304-4EB8-9313-7B549B694F39}" dt="2021-02-24T15:29:14.184" v="1567" actId="12269"/>
        <pc:sldMkLst>
          <pc:docMk/>
          <pc:sldMk cId="1456562769" sldId="264"/>
        </pc:sldMkLst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3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7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 modGraphic">
          <ac:chgData name="Michał Pyclik" userId="6d1d9512d460d1ef" providerId="LiveId" clId="{6E19DD92-1304-4EB8-9313-7B549B694F39}" dt="2021-02-24T15:29:14.184" v="1567" actId="12269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6E19DD92-1304-4EB8-9313-7B549B694F39}" dt="2021-02-24T15:28:56.643" v="1562" actId="26606"/>
          <ac:picMkLst>
            <pc:docMk/>
            <pc:sldMk cId="1456562769" sldId="264"/>
            <ac:picMk id="8194" creationId="{9AF59C6A-B73C-4C6E-82D6-A7A3F9E4770D}"/>
          </ac:picMkLst>
        </pc:picChg>
        <pc:cxnChg chg="add">
          <ac:chgData name="Michał Pyclik" userId="6d1d9512d460d1ef" providerId="LiveId" clId="{6E19DD92-1304-4EB8-9313-7B549B694F39}" dt="2021-02-24T15:28:56.643" v="1562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modSp mod">
        <pc:chgData name="Michał Pyclik" userId="6d1d9512d460d1ef" providerId="LiveId" clId="{6E19DD92-1304-4EB8-9313-7B549B694F39}" dt="2021-02-24T15:32:34.504" v="1869" actId="20577"/>
        <pc:sldMkLst>
          <pc:docMk/>
          <pc:sldMk cId="1956540647" sldId="265"/>
        </pc:sldMkLst>
        <pc:spChg chg="mod">
          <ac:chgData name="Michał Pyclik" userId="6d1d9512d460d1ef" providerId="LiveId" clId="{6E19DD92-1304-4EB8-9313-7B549B694F39}" dt="2021-02-24T15:32:34.504" v="1869" actId="20577"/>
          <ac:spMkLst>
            <pc:docMk/>
            <pc:sldMk cId="1956540647" sldId="265"/>
            <ac:spMk id="3" creationId="{007B9C8C-EAF8-4707-B0F9-527724A60E6B}"/>
          </ac:spMkLst>
        </pc:spChg>
      </pc:sldChg>
      <pc:sldChg chg="modSp mod">
        <pc:chgData name="Michał Pyclik" userId="6d1d9512d460d1ef" providerId="LiveId" clId="{6E19DD92-1304-4EB8-9313-7B549B694F39}" dt="2021-02-24T15:33:17.524" v="1944" actId="20577"/>
        <pc:sldMkLst>
          <pc:docMk/>
          <pc:sldMk cId="2797705828" sldId="266"/>
        </pc:sldMkLst>
        <pc:spChg chg="mod">
          <ac:chgData name="Michał Pyclik" userId="6d1d9512d460d1ef" providerId="LiveId" clId="{6E19DD92-1304-4EB8-9313-7B549B694F39}" dt="2021-02-24T15:33:17.524" v="1944" actId="20577"/>
          <ac:spMkLst>
            <pc:docMk/>
            <pc:sldMk cId="2797705828" sldId="266"/>
            <ac:spMk id="3" creationId="{007B9C8C-EAF8-4707-B0F9-527724A60E6B}"/>
          </ac:spMkLst>
        </pc:spChg>
      </pc:sldChg>
      <pc:sldChg chg="addSp modSp mod">
        <pc:chgData name="Michał Pyclik" userId="6d1d9512d460d1ef" providerId="LiveId" clId="{6E19DD92-1304-4EB8-9313-7B549B694F39}" dt="2021-02-24T15:34:17.527" v="1951" actId="1076"/>
        <pc:sldMkLst>
          <pc:docMk/>
          <pc:sldMk cId="1992050714" sldId="268"/>
        </pc:sldMkLst>
        <pc:graphicFrameChg chg="mod">
          <ac:chgData name="Michał Pyclik" userId="6d1d9512d460d1ef" providerId="LiveId" clId="{6E19DD92-1304-4EB8-9313-7B549B694F39}" dt="2021-02-24T15:34:14.863" v="1950" actId="1076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picChg chg="add mod">
          <ac:chgData name="Michał Pyclik" userId="6d1d9512d460d1ef" providerId="LiveId" clId="{6E19DD92-1304-4EB8-9313-7B549B694F39}" dt="2021-02-24T15:34:17.527" v="1951" actId="1076"/>
          <ac:picMkLst>
            <pc:docMk/>
            <pc:sldMk cId="1992050714" sldId="268"/>
            <ac:picMk id="9218" creationId="{C16A4228-8299-44E9-A989-C72A683BA5B3}"/>
          </ac:picMkLst>
        </pc:picChg>
      </pc:sldChg>
      <pc:sldChg chg="modSp mod">
        <pc:chgData name="Michał Pyclik" userId="6d1d9512d460d1ef" providerId="LiveId" clId="{6E19DD92-1304-4EB8-9313-7B549B694F39}" dt="2021-02-24T15:30:50.795" v="1759" actId="20577"/>
        <pc:sldMkLst>
          <pc:docMk/>
          <pc:sldMk cId="3071669981" sldId="269"/>
        </pc:sldMkLst>
        <pc:spChg chg="mod">
          <ac:chgData name="Michał Pyclik" userId="6d1d9512d460d1ef" providerId="LiveId" clId="{6E19DD92-1304-4EB8-9313-7B549B694F39}" dt="2021-02-24T15:30:50.795" v="1759" actId="20577"/>
          <ac:spMkLst>
            <pc:docMk/>
            <pc:sldMk cId="3071669981" sldId="269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6E19DD92-1304-4EB8-9313-7B549B694F39}" dt="2021-02-24T14:57:47.356" v="36" actId="26606"/>
        <pc:sldMkLst>
          <pc:docMk/>
          <pc:sldMk cId="2462981813" sldId="270"/>
        </pc:sldMkLst>
        <pc:spChg chg="or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7:47.356" v="36" actId="26606"/>
          <ac:picMkLst>
            <pc:docMk/>
            <pc:sldMk cId="2462981813" sldId="270"/>
            <ac:picMk id="3" creationId="{7CDBBB00-4078-41C8-8B9C-79FE5246DC32}"/>
          </ac:picMkLst>
        </pc:picChg>
        <pc:picChg chg="del">
          <ac:chgData name="Michał Pyclik" userId="6d1d9512d460d1ef" providerId="LiveId" clId="{6E19DD92-1304-4EB8-9313-7B549B694F39}" dt="2021-02-24T14:57:42.558" v="34" actId="478"/>
          <ac:picMkLst>
            <pc:docMk/>
            <pc:sldMk cId="2462981813" sldId="270"/>
            <ac:picMk id="1026" creationId="{41CF04A6-BE0D-43A6-B1A1-C6A294161429}"/>
          </ac:picMkLst>
        </pc:picChg>
      </pc:sldChg>
      <pc:sldChg chg="addSp delSp modSp mod">
        <pc:chgData name="Michał Pyclik" userId="6d1d9512d460d1ef" providerId="LiveId" clId="{6E19DD92-1304-4EB8-9313-7B549B694F39}" dt="2021-02-24T14:58:12.794" v="39" actId="26606"/>
        <pc:sldMkLst>
          <pc:docMk/>
          <pc:sldMk cId="722408508" sldId="271"/>
        </pc:sldMkLst>
        <pc:spChg chg="or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8:12.794" v="39" actId="26606"/>
          <ac:picMkLst>
            <pc:docMk/>
            <pc:sldMk cId="722408508" sldId="271"/>
            <ac:picMk id="2" creationId="{F03B3898-7893-4713-A680-74B8FA713A53}"/>
          </ac:picMkLst>
        </pc:picChg>
        <pc:picChg chg="del">
          <ac:chgData name="Michał Pyclik" userId="6d1d9512d460d1ef" providerId="LiveId" clId="{6E19DD92-1304-4EB8-9313-7B549B694F39}" dt="2021-02-24T14:57:59.074" v="37" actId="478"/>
          <ac:picMkLst>
            <pc:docMk/>
            <pc:sldMk cId="722408508" sldId="271"/>
            <ac:picMk id="2050" creationId="{FCE9F55E-E7C7-463C-985F-9798607F51BD}"/>
          </ac:picMkLst>
        </pc:picChg>
      </pc:sldChg>
      <pc:sldChg chg="addSp modSp mod setBg">
        <pc:chgData name="Michał Pyclik" userId="6d1d9512d460d1ef" providerId="LiveId" clId="{6E19DD92-1304-4EB8-9313-7B549B694F39}" dt="2021-02-24T15:36:03.978" v="1970" actId="27636"/>
        <pc:sldMkLst>
          <pc:docMk/>
          <pc:sldMk cId="2198100599" sldId="272"/>
        </pc:sldMkLst>
        <pc:spChg chg="mo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36:03.978" v="1970" actId="27636"/>
          <ac:spMkLst>
            <pc:docMk/>
            <pc:sldMk cId="2198100599" sldId="272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8" creationId="{593B4D24-F4A8-4141-A20A-E0575D199633}"/>
          </ac:spMkLst>
        </pc:spChg>
        <pc:grpChg chg="add">
          <ac:chgData name="Michał Pyclik" userId="6d1d9512d460d1ef" providerId="LiveId" clId="{6E19DD92-1304-4EB8-9313-7B549B694F39}" dt="2021-02-24T15:35:29.706" v="1958" actId="26606"/>
          <ac:grpSpMkLst>
            <pc:docMk/>
            <pc:sldMk cId="2198100599" sldId="272"/>
            <ac:grpSpMk id="10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744804641" sldId="273"/>
        </pc:sldMkLst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1056029615" sldId="274"/>
        </pc:sldMkLst>
      </pc:sldChg>
      <pc:sldChg chg="modSp mod ord">
        <pc:chgData name="Michał Pyclik" userId="6d1d9512d460d1ef" providerId="LiveId" clId="{6E19DD92-1304-4EB8-9313-7B549B694F39}" dt="2021-02-24T15:41:43.358" v="2005" actId="20577"/>
        <pc:sldMkLst>
          <pc:docMk/>
          <pc:sldMk cId="2427461018" sldId="275"/>
        </pc:sldMkLst>
        <pc:spChg chg="mod">
          <ac:chgData name="Michał Pyclik" userId="6d1d9512d460d1ef" providerId="LiveId" clId="{6E19DD92-1304-4EB8-9313-7B549B694F39}" dt="2021-02-24T15:41:43.358" v="200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6:57.257" v="765" actId="20577"/>
        <pc:sldMkLst>
          <pc:docMk/>
          <pc:sldMk cId="2894607368" sldId="276"/>
        </pc:sldMkLst>
        <pc:spChg chg="mod">
          <ac:chgData name="Michał Pyclik" userId="6d1d9512d460d1ef" providerId="LiveId" clId="{6E19DD92-1304-4EB8-9313-7B549B694F39}" dt="2021-02-24T15:16:57.257" v="765" actId="20577"/>
          <ac:spMkLst>
            <pc:docMk/>
            <pc:sldMk cId="2894607368" sldId="276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9:53.337" v="1184" actId="20577"/>
        <pc:sldMkLst>
          <pc:docMk/>
          <pc:sldMk cId="68387618" sldId="277"/>
        </pc:sldMkLst>
        <pc:spChg chg="mod">
          <ac:chgData name="Michał Pyclik" userId="6d1d9512d460d1ef" providerId="LiveId" clId="{6E19DD92-1304-4EB8-9313-7B549B694F39}" dt="2021-02-24T15:19:53.337" v="1184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8:16.998" v="1983" actId="27636"/>
        <pc:sldMkLst>
          <pc:docMk/>
          <pc:sldMk cId="800301828" sldId="278"/>
        </pc:sldMkLst>
        <pc:spChg chg="mod">
          <ac:chgData name="Michał Pyclik" userId="6d1d9512d460d1ef" providerId="LiveId" clId="{6E19DD92-1304-4EB8-9313-7B549B694F39}" dt="2021-02-24T15:38:16.998" v="1983" actId="27636"/>
          <ac:spMkLst>
            <pc:docMk/>
            <pc:sldMk cId="800301828" sldId="278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9:56.210" v="1987" actId="12"/>
        <pc:sldMkLst>
          <pc:docMk/>
          <pc:sldMk cId="268363557" sldId="279"/>
        </pc:sldMkLst>
        <pc:spChg chg="mod">
          <ac:chgData name="Michał Pyclik" userId="6d1d9512d460d1ef" providerId="LiveId" clId="{6E19DD92-1304-4EB8-9313-7B549B694F39}" dt="2021-02-24T15:39:56.210" v="1987" actId="12"/>
          <ac:spMkLst>
            <pc:docMk/>
            <pc:sldMk cId="268363557" sldId="279"/>
            <ac:spMk id="3" creationId="{007B9C8C-EAF8-4707-B0F9-527724A60E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8A869693-4E64-44B6-828B-A2CBA38F24BF}" type="pres">
      <dgm:prSet presAssocID="{FA3F57DB-C9B0-43A1-84EE-8B30911F67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FD7FAEA-89BF-43B3-B643-B5512D7AC8AF}" type="pres">
      <dgm:prSet presAssocID="{A33F4B5C-77BE-4DFA-A7B5-FFCD696CBAEC}" presName="vertOne" presStyleCnt="0"/>
      <dgm:spPr/>
    </dgm:pt>
    <dgm:pt modelId="{4C5A7C2C-C7AD-4EAF-A187-8ACB603C4078}" type="pres">
      <dgm:prSet presAssocID="{A33F4B5C-77BE-4DFA-A7B5-FFCD696CBAE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E859D56-ED1D-4018-AC40-43DCD8C34BEB}" type="pres">
      <dgm:prSet presAssocID="{A33F4B5C-77BE-4DFA-A7B5-FFCD696CBAEC}" presName="horzOne" presStyleCnt="0"/>
      <dgm:spPr/>
    </dgm:pt>
    <dgm:pt modelId="{307DC117-7049-45FC-9DA2-F3DC65CA911B}" type="pres">
      <dgm:prSet presAssocID="{BFEA5C43-F262-43B8-8E47-1ABD93BB1700}" presName="sibSpaceOne" presStyleCnt="0"/>
      <dgm:spPr/>
    </dgm:pt>
    <dgm:pt modelId="{DEEA424B-D55F-4B45-9FAE-47A4D91175F8}" type="pres">
      <dgm:prSet presAssocID="{21E98624-D5F6-49D4-BCD7-13091CF98FC6}" presName="vertOne" presStyleCnt="0"/>
      <dgm:spPr/>
    </dgm:pt>
    <dgm:pt modelId="{8695BAF5-021C-4F07-A62D-1774CA41E2F0}" type="pres">
      <dgm:prSet presAssocID="{21E98624-D5F6-49D4-BCD7-13091CF98FC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B5E5D42-6353-4837-964E-A0592378D495}" type="pres">
      <dgm:prSet presAssocID="{21E98624-D5F6-49D4-BCD7-13091CF98FC6}" presName="horzOne" presStyleCnt="0"/>
      <dgm:spPr/>
    </dgm:pt>
    <dgm:pt modelId="{7F2489B9-8176-4C61-AA76-C18660175421}" type="pres">
      <dgm:prSet presAssocID="{28C1D47B-17A7-4763-B1EC-0DA3EFE0F737}" presName="sibSpaceOne" presStyleCnt="0"/>
      <dgm:spPr/>
    </dgm:pt>
    <dgm:pt modelId="{EAD0C56B-A9F6-4FE8-91F9-01506423AC62}" type="pres">
      <dgm:prSet presAssocID="{99FAF286-F904-40CF-A22B-0BDC81B8FA03}" presName="vertOne" presStyleCnt="0"/>
      <dgm:spPr/>
    </dgm:pt>
    <dgm:pt modelId="{6B1D5D1D-C9A4-451F-9A9F-A614ED12967F}" type="pres">
      <dgm:prSet presAssocID="{99FAF286-F904-40CF-A22B-0BDC81B8FA0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9950D4C-42CA-4C42-BEB4-3EAF0B0B2B33}" type="pres">
      <dgm:prSet presAssocID="{99FAF286-F904-40CF-A22B-0BDC81B8FA03}" presName="horzOne" presStyleCnt="0"/>
      <dgm:spPr/>
    </dgm:pt>
    <dgm:pt modelId="{F6D5B7E6-CCEF-4BA5-9A18-7CA5793429D0}" type="pres">
      <dgm:prSet presAssocID="{4140DC81-5958-4BBC-9139-025A37EBCB94}" presName="sibSpaceOne" presStyleCnt="0"/>
      <dgm:spPr/>
    </dgm:pt>
    <dgm:pt modelId="{D80AF8EE-79AD-45BA-88C4-A43F97CB45E7}" type="pres">
      <dgm:prSet presAssocID="{5670F065-A683-4E26-AFFC-4DA158073084}" presName="vertOne" presStyleCnt="0"/>
      <dgm:spPr/>
    </dgm:pt>
    <dgm:pt modelId="{F5709303-7115-480D-A6B9-EDD8F2ABEDB8}" type="pres">
      <dgm:prSet presAssocID="{5670F065-A683-4E26-AFFC-4DA15807308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3090F6B-5EF5-4CEB-945E-154C39CCEB20}" type="pres">
      <dgm:prSet presAssocID="{5670F065-A683-4E26-AFFC-4DA158073084}" presName="horzOne" presStyleCnt="0"/>
      <dgm:spPr/>
    </dgm:pt>
  </dgm:ptLst>
  <dgm:cxnLst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BFA33B2B-0315-4306-A667-2BECEB8168EE}" type="presOf" srcId="{5670F065-A683-4E26-AFFC-4DA158073084}" destId="{F5709303-7115-480D-A6B9-EDD8F2ABEDB8}" srcOrd="0" destOrd="0" presId="urn:microsoft.com/office/officeart/2005/8/layout/hierarchy4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E251CBEB-42A9-472D-BF50-F84B5C787DBA}" type="presOf" srcId="{21E98624-D5F6-49D4-BCD7-13091CF98FC6}" destId="{8695BAF5-021C-4F07-A62D-1774CA41E2F0}" srcOrd="0" destOrd="0" presId="urn:microsoft.com/office/officeart/2005/8/layout/hierarchy4"/>
    <dgm:cxn modelId="{A37CE0B2-015F-4289-855B-3AB9DCA53175}" type="presOf" srcId="{FA3F57DB-C9B0-43A1-84EE-8B30911F678D}" destId="{8A869693-4E64-44B6-828B-A2CBA38F24BF}" srcOrd="0" destOrd="0" presId="urn:microsoft.com/office/officeart/2005/8/layout/hierarchy4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9540E5E6-8DAC-4FEA-BF55-1F5DA36D658B}" type="presOf" srcId="{99FAF286-F904-40CF-A22B-0BDC81B8FA03}" destId="{6B1D5D1D-C9A4-451F-9A9F-A614ED12967F}" srcOrd="0" destOrd="0" presId="urn:microsoft.com/office/officeart/2005/8/layout/hierarchy4"/>
    <dgm:cxn modelId="{A6DC0D63-0A47-46A5-BD3E-B24D3A63C465}" type="presOf" srcId="{A33F4B5C-77BE-4DFA-A7B5-FFCD696CBAEC}" destId="{4C5A7C2C-C7AD-4EAF-A187-8ACB603C4078}" srcOrd="0" destOrd="0" presId="urn:microsoft.com/office/officeart/2005/8/layout/hierarchy4"/>
    <dgm:cxn modelId="{76FF53A0-CFB0-4034-8A1C-1FCA33079D4A}" type="presParOf" srcId="{8A869693-4E64-44B6-828B-A2CBA38F24BF}" destId="{5FD7FAEA-89BF-43B3-B643-B5512D7AC8AF}" srcOrd="0" destOrd="0" presId="urn:microsoft.com/office/officeart/2005/8/layout/hierarchy4"/>
    <dgm:cxn modelId="{2AC06216-C8D1-455C-AA55-BBEEC627C4E5}" type="presParOf" srcId="{5FD7FAEA-89BF-43B3-B643-B5512D7AC8AF}" destId="{4C5A7C2C-C7AD-4EAF-A187-8ACB603C4078}" srcOrd="0" destOrd="0" presId="urn:microsoft.com/office/officeart/2005/8/layout/hierarchy4"/>
    <dgm:cxn modelId="{CD9C5824-F3E3-4AA4-B2EC-6CB21D175205}" type="presParOf" srcId="{5FD7FAEA-89BF-43B3-B643-B5512D7AC8AF}" destId="{CE859D56-ED1D-4018-AC40-43DCD8C34BEB}" srcOrd="1" destOrd="0" presId="urn:microsoft.com/office/officeart/2005/8/layout/hierarchy4"/>
    <dgm:cxn modelId="{D4383665-468D-4FF2-B63D-56CAA357EF3A}" type="presParOf" srcId="{8A869693-4E64-44B6-828B-A2CBA38F24BF}" destId="{307DC117-7049-45FC-9DA2-F3DC65CA911B}" srcOrd="1" destOrd="0" presId="urn:microsoft.com/office/officeart/2005/8/layout/hierarchy4"/>
    <dgm:cxn modelId="{C236B7DB-2005-4409-AAE7-5B29BFA37664}" type="presParOf" srcId="{8A869693-4E64-44B6-828B-A2CBA38F24BF}" destId="{DEEA424B-D55F-4B45-9FAE-47A4D91175F8}" srcOrd="2" destOrd="0" presId="urn:microsoft.com/office/officeart/2005/8/layout/hierarchy4"/>
    <dgm:cxn modelId="{DCA2A84A-4028-43D8-B457-405818A997BE}" type="presParOf" srcId="{DEEA424B-D55F-4B45-9FAE-47A4D91175F8}" destId="{8695BAF5-021C-4F07-A62D-1774CA41E2F0}" srcOrd="0" destOrd="0" presId="urn:microsoft.com/office/officeart/2005/8/layout/hierarchy4"/>
    <dgm:cxn modelId="{3BFE4F2E-0CAF-455D-9701-E6A394B8018C}" type="presParOf" srcId="{DEEA424B-D55F-4B45-9FAE-47A4D91175F8}" destId="{4B5E5D42-6353-4837-964E-A0592378D495}" srcOrd="1" destOrd="0" presId="urn:microsoft.com/office/officeart/2005/8/layout/hierarchy4"/>
    <dgm:cxn modelId="{7B54231D-19FE-4FBF-A22C-CFD1DFC34729}" type="presParOf" srcId="{8A869693-4E64-44B6-828B-A2CBA38F24BF}" destId="{7F2489B9-8176-4C61-AA76-C18660175421}" srcOrd="3" destOrd="0" presId="urn:microsoft.com/office/officeart/2005/8/layout/hierarchy4"/>
    <dgm:cxn modelId="{EC9B1D9B-56B3-408C-92C7-1F76F06917C1}" type="presParOf" srcId="{8A869693-4E64-44B6-828B-A2CBA38F24BF}" destId="{EAD0C56B-A9F6-4FE8-91F9-01506423AC62}" srcOrd="4" destOrd="0" presId="urn:microsoft.com/office/officeart/2005/8/layout/hierarchy4"/>
    <dgm:cxn modelId="{D82B5E4D-4B78-4205-8496-06C314DE8248}" type="presParOf" srcId="{EAD0C56B-A9F6-4FE8-91F9-01506423AC62}" destId="{6B1D5D1D-C9A4-451F-9A9F-A614ED12967F}" srcOrd="0" destOrd="0" presId="urn:microsoft.com/office/officeart/2005/8/layout/hierarchy4"/>
    <dgm:cxn modelId="{0B3691A5-E003-4390-AD58-CE683D66BED2}" type="presParOf" srcId="{EAD0C56B-A9F6-4FE8-91F9-01506423AC62}" destId="{49950D4C-42CA-4C42-BEB4-3EAF0B0B2B33}" srcOrd="1" destOrd="0" presId="urn:microsoft.com/office/officeart/2005/8/layout/hierarchy4"/>
    <dgm:cxn modelId="{EFF6E441-0284-4A51-B55B-3E57BD945E35}" type="presParOf" srcId="{8A869693-4E64-44B6-828B-A2CBA38F24BF}" destId="{F6D5B7E6-CCEF-4BA5-9A18-7CA5793429D0}" srcOrd="5" destOrd="0" presId="urn:microsoft.com/office/officeart/2005/8/layout/hierarchy4"/>
    <dgm:cxn modelId="{68C6923E-E047-4BD5-9951-AAAB74C4E39C}" type="presParOf" srcId="{8A869693-4E64-44B6-828B-A2CBA38F24BF}" destId="{D80AF8EE-79AD-45BA-88C4-A43F97CB45E7}" srcOrd="6" destOrd="0" presId="urn:microsoft.com/office/officeart/2005/8/layout/hierarchy4"/>
    <dgm:cxn modelId="{249C815F-517C-4460-BC37-1B2145EEAA15}" type="presParOf" srcId="{D80AF8EE-79AD-45BA-88C4-A43F97CB45E7}" destId="{F5709303-7115-480D-A6B9-EDD8F2ABEDB8}" srcOrd="0" destOrd="0" presId="urn:microsoft.com/office/officeart/2005/8/layout/hierarchy4"/>
    <dgm:cxn modelId="{BFBD4DA0-ABEF-42B5-BBBC-9E0C4DE8B0D4}" type="presParOf" srcId="{D80AF8EE-79AD-45BA-88C4-A43F97CB45E7}" destId="{83090F6B-5EF5-4CEB-945E-154C39CCEB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68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46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0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2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9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06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56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77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koracjegirlanda.pl/typy-bukietow-slubnych-a/" TargetMode="External"/><Relationship Id="rId3" Type="http://schemas.openxmlformats.org/officeDocument/2006/relationships/hyperlink" Target="https://dekoracjegirlanda.pl/5-waznych-zasad-podczas-tworzenia-bukietow-okolicznosciowych/" TargetMode="External"/><Relationship Id="rId7" Type="http://schemas.openxmlformats.org/officeDocument/2006/relationships/hyperlink" Target="https://www.pracowniagardenia.com/single-post/2016/02/17/bezp%C5%82atna-lekcja-florystyki-technika-wi%C4%85zania" TargetMode="External"/><Relationship Id="rId2" Type="http://schemas.openxmlformats.org/officeDocument/2006/relationships/hyperlink" Target="https://www.forumkwiatowe.pl/trendy-i-inspiracje-na-sezon-2017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sparcieflorystow.pl/2019/02/najwieksze-targi-florystyczne-w-polsce/" TargetMode="External"/><Relationship Id="rId5" Type="http://schemas.openxmlformats.org/officeDocument/2006/relationships/hyperlink" Target="http://www.agroswiat.pl/spisy/abc_florystyki.pdf" TargetMode="External"/><Relationship Id="rId4" Type="http://schemas.openxmlformats.org/officeDocument/2006/relationships/hyperlink" Target="https://www.forumkwiatowe.pl/trwalosc-roslin-w-bukietach-slubny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2" descr="Jak udekorować kwiaty w naczyniu? - kompozycje kwiatowe w naczyniu">
            <a:extLst>
              <a:ext uri="{FF2B5EF4-FFF2-40B4-BE49-F238E27FC236}">
                <a16:creationId xmlns:a16="http://schemas.microsoft.com/office/drawing/2014/main" xmlns="" id="{295F3D96-9545-4C30-835A-FC4240CA1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16" r="-1" b="1548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086" y="1519577"/>
            <a:ext cx="4875255" cy="434402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06005" y="1664838"/>
            <a:ext cx="4581293" cy="40590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00000" flipH="1">
            <a:off x="747085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1C5FE-9205-4393-9BFC-63663217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275" y="2247663"/>
            <a:ext cx="3691581" cy="2186393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37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Nietypowe kompozycje florystyczne</a:t>
            </a:r>
            <a:endParaRPr lang="pl-PL" sz="3700">
              <a:solidFill>
                <a:schemeClr val="bg1"/>
              </a:solidFill>
            </a:endParaRPr>
          </a:p>
        </p:txBody>
      </p:sp>
      <p:pic>
        <p:nvPicPr>
          <p:cNvPr id="8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117" y="410630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7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10CE40DC-5723-449B-A365-A61D8C262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28207E96-6DFF-4119-B2EA-3299067D2F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9E223C86-12C5-4A60-A21A-D7FC75EF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FA573AF0-3C0B-4895-A7A6-F41B03211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62442AC3-A9B0-4865-8A8A-1504FFC6E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68451DCE-129E-43B6-BA50-3C8339E46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1B1CB30-E0BA-4CDC-8A6E-5E5AD7488495}"/>
              </a:ext>
            </a:extLst>
          </p:cNvPr>
          <p:cNvSpPr txBox="1"/>
          <p:nvPr/>
        </p:nvSpPr>
        <p:spPr>
          <a:xfrm>
            <a:off x="666750" y="723900"/>
            <a:ext cx="947737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Każdy z czterech etapów pracy jest równie ważny ale zajmie różną ilość czasu.  Starajcie się zrealizować poszczególne etapu procesu w zaproponowanych poniżej ramach czasowych. </a:t>
            </a:r>
          </a:p>
          <a:p>
            <a:pPr>
              <a:spcAft>
                <a:spcPts val="600"/>
              </a:spcAft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Jeśli będziecie potrzebowali więcej czasu – zgłoście to wcześniej, byśmy mogli zaplanować pracę całej klasy.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1E1AEDB-242E-48DF-8F4E-B94097AF02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86270820"/>
              </p:ext>
            </p:extLst>
          </p:nvPr>
        </p:nvGraphicFramePr>
        <p:xfrm>
          <a:off x="2245932" y="2775004"/>
          <a:ext cx="7340048" cy="318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565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70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03E6D9E-0C1A-4F98-B364-80D750F43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73" r="1" b="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reeform: Shape 72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5131" name="Freeform: Shape 74">
            <a:extLst>
              <a:ext uri="{FF2B5EF4-FFF2-40B4-BE49-F238E27FC236}">
                <a16:creationId xmlns:a16="http://schemas.microsoft.com/office/drawing/2014/main" xmlns="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2" name="Freeform: Shape 76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/>
              <a:t>Targi florystyczne – to miejsce, które może zainspirować. </a:t>
            </a:r>
            <a:br>
              <a:rPr lang="pl-PL" sz="1100"/>
            </a:br>
            <a:r>
              <a:rPr lang="pl-PL" sz="1100"/>
              <a:t>Prezentuje się na nich wiele ciekawych i przydatnych rozwiązań, do których należały np.: przybranie roślin doniczkowych, szybkie gratisy do bukietów, elementy przyciągające wzrok w witrynie kwiaciarni, czy też niewielkie ekspozycje robocze gotowe w kilka minut.</a:t>
            </a:r>
          </a:p>
          <a:p>
            <a:pPr>
              <a:lnSpc>
                <a:spcPct val="130000"/>
              </a:lnSpc>
            </a:pPr>
            <a:endParaRPr lang="pl-PL" sz="1100"/>
          </a:p>
        </p:txBody>
      </p:sp>
    </p:spTree>
    <p:extLst>
      <p:ext uri="{BB962C8B-B14F-4D97-AF65-F5344CB8AC3E}">
        <p14:creationId xmlns="" xmlns:p14="http://schemas.microsoft.com/office/powerpoint/2010/main" val="21981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Obraz zawierający stół w jadalni&#10;&#10;Opis wygenerowany automatycznie">
            <a:extLst>
              <a:ext uri="{FF2B5EF4-FFF2-40B4-BE49-F238E27FC236}">
                <a16:creationId xmlns:a16="http://schemas.microsoft.com/office/drawing/2014/main" xmlns="" id="{385D54FA-2F96-4077-A6A8-335A1B124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5" r="18109" b="-1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braz zawierający podłoże, meble&#10;&#10;Opis wygenerowany automatycznie">
            <a:extLst>
              <a:ext uri="{FF2B5EF4-FFF2-40B4-BE49-F238E27FC236}">
                <a16:creationId xmlns:a16="http://schemas.microsoft.com/office/drawing/2014/main" xmlns="" id="{7DC540BB-8694-48CA-B819-CF3ADCE4F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50" b="10394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raz zawierający wewnątrz, kwiat, stół, ołtarz&#10;&#10;Opis wygenerowany automatycznie">
            <a:extLst>
              <a:ext uri="{FF2B5EF4-FFF2-40B4-BE49-F238E27FC236}">
                <a16:creationId xmlns:a16="http://schemas.microsoft.com/office/drawing/2014/main" xmlns="" id="{ACFD4A1E-52D7-494A-A063-9566A7E78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97" b="11307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3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7CA6D53-912C-4BDC-9045-0D2906DC7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0" r="16862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647700"/>
            <a:ext cx="6199118" cy="53165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050" b="0" i="0" dirty="0">
                <a:effectLst/>
                <a:latin typeface="PT Sans"/>
              </a:rPr>
              <a:t>W dziedzinie florystyki często pojawiają się nowe trendy, ciekawe koncepcje oraz nowatorskie metody łączenia kwiatów i dodatków. Ważne są jednak również podstawy, które każda kwiaciarnia wypracowuje w praktyce.</a:t>
            </a:r>
          </a:p>
          <a:p>
            <a:pPr>
              <a:lnSpc>
                <a:spcPct val="130000"/>
              </a:lnSpc>
            </a:pPr>
            <a:r>
              <a:rPr lang="pl-PL" sz="1050" b="0" i="0" dirty="0">
                <a:effectLst/>
                <a:latin typeface="PT Sans"/>
              </a:rPr>
              <a:t>Nasza pierwsza piątka mogłaby wyglądać jak poniżej.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Wyłącznie świeże kwiaty</a:t>
            </a:r>
            <a:r>
              <a:rPr lang="pl-PL" sz="1050" b="0" i="0" dirty="0">
                <a:effectLst/>
                <a:latin typeface="PT Sans"/>
              </a:rPr>
              <a:t>. Atut ceniony przez Klientów i przez obdarowane osoby; pęk świeżych kwiatów jest miłym akcentem każdego spotkania lub okazji, a w niektórych okolicznościach może być wręczony jako prezent.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Brak syntetycznych barwników</a:t>
            </a:r>
            <a:r>
              <a:rPr lang="pl-PL" sz="1050" b="0" i="0" dirty="0">
                <a:effectLst/>
                <a:latin typeface="PT Sans"/>
              </a:rPr>
              <a:t>. Aby osiągnąć nietypową kolorystykę, kwiaty są często sztucznie barwione. Staramy się nie korzystać z takich rozwiązań, kwiaty zamawiamy wyłącznie w ich naturalnych kolorach, często także gatunki egzotyczne.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Sezonowość kwiatów</a:t>
            </a:r>
            <a:r>
              <a:rPr lang="pl-PL" sz="1050" b="0" i="0" dirty="0">
                <a:effectLst/>
                <a:latin typeface="PT Sans"/>
              </a:rPr>
              <a:t>. W zasadzie każdy gatunek kwiatów można wyhodować w warunkach szklarniowych, natomiast niektóre kwiaty wyglądają najkorzystniej podczas określonej pory roku. Przykładem jest zimowo-wiosenny amarylis, czy najpiękniejsze latem słoneczniki.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Bez sztucznych dodatków</a:t>
            </a:r>
            <a:r>
              <a:rPr lang="pl-PL" sz="1050" b="0" i="0" dirty="0">
                <a:effectLst/>
                <a:latin typeface="PT Sans"/>
              </a:rPr>
              <a:t>. Od zawsze promujemy ideę, że bukiet powinien składać się z kwiatów, a nie z plastiku, dlatego w naszych bukietach nie używamy papierów, folii i innych tworzyw sztucznych. Zazwyczaj jedynym dodatkiem jest klasyczna wstążka, którą przewiązujemy bukiet i naturalna juta.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Na wiele okazji</a:t>
            </a:r>
            <a:r>
              <a:rPr lang="pl-PL" sz="1050" b="0" i="0" dirty="0">
                <a:effectLst/>
                <a:latin typeface="PT Sans"/>
              </a:rPr>
              <a:t>. Jest tak wiele okoliczności, podczas których warto wręczyć kwiaty, że bukiet może towarzyszyć niemal każdemu spotkaniu lub uroczystości: od pierwszej randki poprzez imprezy rodzinne (chrzciny, komunie, śluby) po podziękowania oraz przeprosiny.</a:t>
            </a:r>
          </a:p>
        </p:txBody>
      </p:sp>
    </p:spTree>
    <p:extLst>
      <p:ext uri="{BB962C8B-B14F-4D97-AF65-F5344CB8AC3E}">
        <p14:creationId xmlns="" xmlns:p14="http://schemas.microsoft.com/office/powerpoint/2010/main" val="377691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25+ Blossoming Pieces of Flower Art Made with Real Blooms">
            <a:extLst>
              <a:ext uri="{FF2B5EF4-FFF2-40B4-BE49-F238E27FC236}">
                <a16:creationId xmlns:a16="http://schemas.microsoft.com/office/drawing/2014/main" xmlns="" id="{F3A3F24A-0929-4E46-BEB7-21E58E3B5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23" r="9393" b="-5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Freeform: Shape 158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69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218" name="Picture 2" descr="Delicate Portraits entirely made of Plants and Flowers – Fubiz Media">
            <a:extLst>
              <a:ext uri="{FF2B5EF4-FFF2-40B4-BE49-F238E27FC236}">
                <a16:creationId xmlns:a16="http://schemas.microsoft.com/office/drawing/2014/main" xmlns="" id="{4BC952EA-5227-4410-A9CF-AB0F9850A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8" r="9176" b="-2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Freeform: Shape 220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47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2" name="Picture 2" descr="Princess Diana's portrait made of vegetables and flowers | Arte vegetal,  Arte comestible, Arte con frutas">
            <a:extLst>
              <a:ext uri="{FF2B5EF4-FFF2-40B4-BE49-F238E27FC236}">
                <a16:creationId xmlns:a16="http://schemas.microsoft.com/office/drawing/2014/main" xmlns="" id="{E67AB317-6FE3-4786-BC16-3D9FF2236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" b="9387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04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266" name="Picture 2" descr="The Big Flower Fight on Netflix Will Soothe Your Weary Soul">
            <a:extLst>
              <a:ext uri="{FF2B5EF4-FFF2-40B4-BE49-F238E27FC236}">
                <a16:creationId xmlns:a16="http://schemas.microsoft.com/office/drawing/2014/main" xmlns="" id="{E9641AEE-C4F8-4A72-8D0A-6A4C57E2B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89" r="14322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Freeform: Shape 104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3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290" name="Picture 2" descr="It's always a good day for a dance. Floral tutus from @centralsquareflorist  make it a bit brighter . #centrals… | Flower dress art, Flower petal art,  Ballerina art">
            <a:extLst>
              <a:ext uri="{FF2B5EF4-FFF2-40B4-BE49-F238E27FC236}">
                <a16:creationId xmlns:a16="http://schemas.microsoft.com/office/drawing/2014/main" xmlns="" id="{0B072E04-67DB-4404-9C04-AE7EC79FF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660" r="-1" b="22076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1052121" y="3870285"/>
            <a:ext cx="3848430" cy="2186393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</p:spTree>
    <p:extLst>
      <p:ext uri="{BB962C8B-B14F-4D97-AF65-F5344CB8AC3E}">
        <p14:creationId xmlns="" xmlns:p14="http://schemas.microsoft.com/office/powerpoint/2010/main" val="90106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9317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2"/>
              </a:rPr>
              <a:t>https://www.forumkwiatowe.pl/trendy-i-inspiracje-na-sezon-201718/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3"/>
              </a:rPr>
              <a:t>https://dekoracjegirlanda.pl/5-waznych-zasad-podczas-tworzenia-bukietow-okolicznosciowych/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4"/>
              </a:rPr>
              <a:t>https://www.forumkwiatowe.pl/trwalosc-roslin-w-bukietach-slubnych/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5"/>
              </a:rPr>
              <a:t>http://</a:t>
            </a:r>
            <a:r>
              <a:rPr lang="pl-PL" sz="1500" dirty="0" smtClean="0">
                <a:hlinkClick r:id="rId5"/>
              </a:rPr>
              <a:t>www.agroswiat.pl/spisy/abc_florystyki.pdf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hlinkClick r:id="rId6"/>
              </a:rPr>
              <a:t>https://www.wsparcieflorystow.pl/2019/02/najwieksze-targi-florystyczne-w-polsce/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hlinkClick r:id="rId7"/>
              </a:rPr>
              <a:t>https://www.pracowniagardenia.com/single-post/2016/02/17/bezp%C5%82atna-lekcja-florystyki-technika-wi%C4%85zania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smtClean="0">
                <a:hlinkClick r:id="rId8"/>
              </a:rPr>
              <a:t>https://dekoracjegirlanda.pl/typy-bukietow-slubnych-a/</a:t>
            </a:r>
            <a:endParaRPr lang="pl-PL" sz="15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24274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: Shape 134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5" name="Freeform: Shape 136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6" name="Freeform: Shape 138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7" name="Freeform: Shape 140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8" name="Freeform: Shape 142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9" name="Freeform: Shape 144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0" name="Freeform: Shape 146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14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62" name="Rectangle 150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Kompozycje żałobne - wiązanki na cmentarz, nietypowe formy">
            <a:extLst>
              <a:ext uri="{FF2B5EF4-FFF2-40B4-BE49-F238E27FC236}">
                <a16:creationId xmlns:a16="http://schemas.microsoft.com/office/drawing/2014/main" xmlns="" id="{CBE35C3D-CAEB-4D61-8F20-E440AF300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" r="15151" b="-2"/>
          <a:stretch/>
        </p:blipFill>
        <p:spPr bwMode="auto"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152">
            <a:extLst>
              <a:ext uri="{FF2B5EF4-FFF2-40B4-BE49-F238E27FC236}">
                <a16:creationId xmlns:a16="http://schemas.microsoft.com/office/drawing/2014/main" xmlns="" id="{DCD36D47-40B7-494B-B249-3CBA333DE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64" name="Freeform: Shape 154">
            <a:extLst>
              <a:ext uri="{FF2B5EF4-FFF2-40B4-BE49-F238E27FC236}">
                <a16:creationId xmlns:a16="http://schemas.microsoft.com/office/drawing/2014/main" xmlns="" id="{03AD0D1C-F8BA-4CD1-BC4D-BE1823F3E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5" name="Freeform: Shape 156">
            <a:extLst>
              <a:ext uri="{FF2B5EF4-FFF2-40B4-BE49-F238E27FC236}">
                <a16:creationId xmlns:a16="http://schemas.microsoft.com/office/drawing/2014/main" xmlns="" id="{FBA7E51E-7B6A-4A79-8F84-47C845C7A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8D572-4370-463A-8045-BF13294D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Realizacja WQ</a:t>
            </a:r>
          </a:p>
        </p:txBody>
      </p:sp>
    </p:spTree>
    <p:extLst>
      <p:ext uri="{BB962C8B-B14F-4D97-AF65-F5344CB8AC3E}">
        <p14:creationId xmlns="" xmlns:p14="http://schemas.microsoft.com/office/powerpoint/2010/main" val="246298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312988"/>
            <a:ext cx="9591675" cy="365125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Poszerzyliście swoją wiedzę na temat zastosowania kwiatów jako materiału zdobniczego.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Mieliście okazję zainspirować się pracami wyróżniających się florystów.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Wyrobiliście sobie zdanie co do metod, które chcielibyście oferować klientom.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Mieliście okazje wspólnie zastanowić się nad tym jak promować usługi dekoracji kwiatami.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Mogliście w ciekawy sposób utrwalić Waszą wiedzę odnośnie materiału florystycznego i jego zastosowania.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planowania i organizacji własnej pracy.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współpracy w grupie i pracy samodzielnej. </a:t>
            </a:r>
          </a:p>
        </p:txBody>
      </p:sp>
    </p:spTree>
    <p:extLst>
      <p:ext uri="{BB962C8B-B14F-4D97-AF65-F5344CB8AC3E}">
        <p14:creationId xmlns="" xmlns:p14="http://schemas.microsoft.com/office/powerpoint/2010/main" val="307166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: Shape 82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01" name="Freeform: Shape 84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2" name="Freeform: Shape 86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3" name="Freeform: Shape 88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Gąbka Florystyczna | Bransoletka Florystyczna Z Kwiatów Na Rękę | Cena">
            <a:extLst>
              <a:ext uri="{FF2B5EF4-FFF2-40B4-BE49-F238E27FC236}">
                <a16:creationId xmlns:a16="http://schemas.microsoft.com/office/drawing/2014/main" xmlns="" id="{E64FF958-E1F9-4E2B-B3F2-8E3F77CB1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" b="4373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C6A974A-9C92-4202-A464-8B639C22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700"/>
              <a:t>Wytyczne do realizacji WQ</a:t>
            </a:r>
          </a:p>
        </p:txBody>
      </p:sp>
    </p:spTree>
    <p:extLst>
      <p:ext uri="{BB962C8B-B14F-4D97-AF65-F5344CB8AC3E}">
        <p14:creationId xmlns="" xmlns:p14="http://schemas.microsoft.com/office/powerpoint/2010/main" val="72240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Nauczyciel może pomagać uczniom, gdy pracują w zadając im pytania naprowadzające. Należy pamiętać, że uczą się oni nowego sposobu pracy (procesu).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Nauczyciel powinien podawać uczniom konkretne informacje dotyczące oceny ich osiągnięć, zarówno w czasie pracy grupowej, jak i przy podsumowaniu wyników.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Czas na realizację projektu powinien być dostosowany do możliwości uczniów. Podane czas etapów są orientacyjne.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Celem nadrzędnym WQ jest wskazanie uczniom jak skutecznie komunikować otoczeniu ideę florystyki.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l-PL" sz="1000"/>
          </a:p>
        </p:txBody>
      </p:sp>
    </p:spTree>
    <p:extLst>
      <p:ext uri="{BB962C8B-B14F-4D97-AF65-F5344CB8AC3E}">
        <p14:creationId xmlns="" xmlns:p14="http://schemas.microsoft.com/office/powerpoint/2010/main" val="279770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/>
              <a:t>Sugerowany czas na realizacje WQ: </a:t>
            </a:r>
          </a:p>
          <a:p>
            <a:pPr>
              <a:lnSpc>
                <a:spcPct val="130000"/>
              </a:lnSpc>
            </a:pPr>
            <a:r>
              <a:rPr lang="pl-PL" sz="1100"/>
              <a:t>Uczniowie nad realizacją procesu będą pracowali około 10 godzin lekcyjnych. W tym czasie powinni zrozumieć na czym polega zawód florysty i jak skutecznie promować usługi florystyczne. </a:t>
            </a:r>
          </a:p>
          <a:p>
            <a:pPr>
              <a:lnSpc>
                <a:spcPct val="130000"/>
              </a:lnSpc>
            </a:pPr>
            <a:r>
              <a:rPr lang="pl-PL" sz="1100" b="1"/>
              <a:t>Kryteria oceny:</a:t>
            </a:r>
          </a:p>
          <a:p>
            <a:pPr>
              <a:lnSpc>
                <a:spcPct val="130000"/>
              </a:lnSpc>
            </a:pPr>
            <a:r>
              <a:rPr lang="pl-PL" sz="110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>
              <a:lnSpc>
                <a:spcPct val="130000"/>
              </a:lnSpc>
            </a:pPr>
            <a:r>
              <a:rPr lang="pl-PL" sz="1100" b="1"/>
              <a:t>Ewaluacja:</a:t>
            </a:r>
          </a:p>
          <a:p>
            <a:pPr>
              <a:lnSpc>
                <a:spcPct val="130000"/>
              </a:lnSpc>
            </a:pPr>
            <a:r>
              <a:rPr lang="pl-PL" sz="110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195654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A6CB337-596A-4D7A-8E80-629021D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1713242"/>
              </p:ext>
            </p:extLst>
          </p:nvPr>
        </p:nvGraphicFramePr>
        <p:xfrm>
          <a:off x="847726" y="1257300"/>
          <a:ext cx="10277474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117947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13146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686911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659470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czytelny, pobieżna, nie budzi zainteresowania. Brak odpowiedzi na kluczowe pytania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dobra, interesująca. Braki w sferze informacyjnej.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ładna, wyczerpująca, budząca zainteresowanie. Poprawne odpowiedzi na wskazane w zadaniu pytani.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Brak zaangażowania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zaangażowanie w pracę.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pracę. Wzajemne motywowanie się do pracy. Umiejętność współpracy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643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/>
              <a:t>Ewaluacja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A00B80D9-BFE6-4E97-8913-782928A6B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0591484"/>
              </p:ext>
            </p:extLst>
          </p:nvPr>
        </p:nvGraphicFramePr>
        <p:xfrm>
          <a:off x="6893487" y="1386696"/>
          <a:ext cx="4304984" cy="408461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{073A0DAA-6AF3-43AB-8588-CEC1D06C72B9}</a:tableStyleId>
              </a:tblPr>
              <a:tblGrid>
                <a:gridCol w="2181171">
                  <a:extLst>
                    <a:ext uri="{9D8B030D-6E8A-4147-A177-3AD203B41FA5}">
                      <a16:colId xmlns:a16="http://schemas.microsoft.com/office/drawing/2014/main" xmlns="" val="2918103507"/>
                    </a:ext>
                  </a:extLst>
                </a:gridCol>
                <a:gridCol w="2123813">
                  <a:extLst>
                    <a:ext uri="{9D8B030D-6E8A-4147-A177-3AD203B41FA5}">
                      <a16:colId xmlns:a16="http://schemas.microsoft.com/office/drawing/2014/main" xmlns="" val="1545683492"/>
                    </a:ext>
                  </a:extLst>
                </a:gridCol>
              </a:tblGrid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PUNKTY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OCENA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29290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niedostateczny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06345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6 - 5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dopuszczający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927555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9 - 7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  <a:effectLst/>
                        </a:rPr>
                        <a:t>dostateczny</a:t>
                      </a:r>
                      <a:endParaRPr lang="pl-PL" sz="1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3918569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12 - 10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83650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15 - 13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bardzo 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5229581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  <a:effectLst/>
                        </a:rPr>
                        <a:t>celujący</a:t>
                      </a:r>
                      <a:endParaRPr lang="pl-PL" sz="1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3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2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Waszym zadaniem będzie uwolnienie wodzy swojej wyobraźni!!! Sprawdzenie gdzie sa granice pracy z kwiatami oraz ustalenie z jakimi trendami w florystyce mamy obecnie do czynienia. </a:t>
            </a:r>
          </a:p>
          <a:p>
            <a:endParaRPr lang="pl-PL" dirty="0"/>
          </a:p>
          <a:p>
            <a:r>
              <a:rPr lang="pl-PL" dirty="0"/>
              <a:t>Korzystając z zasobów Internetu lub (lepiej) przygotujcie własną kompozycję – może być jej projekt.</a:t>
            </a:r>
          </a:p>
          <a:p>
            <a:endParaRPr lang="pl-PL" dirty="0"/>
          </a:p>
          <a:p>
            <a:r>
              <a:rPr lang="pl-PL" dirty="0"/>
              <a:t>Przygotujcie się do odpowiedzi na pytania: gdzie są granice wyobraźni w pracy florysty. </a:t>
            </a:r>
          </a:p>
        </p:txBody>
      </p:sp>
    </p:spTree>
    <p:extLst>
      <p:ext uri="{BB962C8B-B14F-4D97-AF65-F5344CB8AC3E}">
        <p14:creationId xmlns="" xmlns:p14="http://schemas.microsoft.com/office/powerpoint/2010/main" val="4275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Plakat Natura | Wyjątkowe plakaty w stylu Futuro">
            <a:extLst>
              <a:ext uri="{FF2B5EF4-FFF2-40B4-BE49-F238E27FC236}">
                <a16:creationId xmlns:a16="http://schemas.microsoft.com/office/drawing/2014/main" xmlns="" id="{C3BBF088-C816-4F69-BAC5-B55F5E6EB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10" r="-1" b="32928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900" dirty="0"/>
              <a:t>Waszym zadaniem, które zrealizujecie pracując w parach lub trzy osobowych zespołach, będzie przygotowanie plakatu artystycznego. </a:t>
            </a:r>
          </a:p>
          <a:p>
            <a:pPr>
              <a:lnSpc>
                <a:spcPct val="130000"/>
              </a:lnSpc>
            </a:pPr>
            <a:r>
              <a:rPr lang="pl-PL" sz="900" dirty="0"/>
              <a:t>Celem plakatu jest pokazanie na ile poznaliście trendy współczesnej florystyki. Na ile zrozumieliście ograniczenia materiału z jakim pracuje florysta. Chce, abyście  pokazali tym plakatem, że rozumiecie że wolność artystyczna musi być dostosowana do oczekiwań klienta – jeśli realizujecie zamówienia a nie projekt artystyczny. </a:t>
            </a:r>
          </a:p>
          <a:p>
            <a:pPr>
              <a:lnSpc>
                <a:spcPct val="130000"/>
              </a:lnSpc>
            </a:pPr>
            <a:endParaRPr lang="pl-PL" sz="900" dirty="0"/>
          </a:p>
        </p:txBody>
      </p:sp>
    </p:spTree>
    <p:extLst>
      <p:ext uri="{BB962C8B-B14F-4D97-AF65-F5344CB8AC3E}">
        <p14:creationId xmlns="" xmlns:p14="http://schemas.microsoft.com/office/powerpoint/2010/main" val="28946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Wasze plakaty wydrukujemy i urządzimy z nich wystawę w klasie.</a:t>
            </a:r>
          </a:p>
          <a:p>
            <a:endParaRPr lang="pl-PL" dirty="0"/>
          </a:p>
          <a:p>
            <a:r>
              <a:rPr lang="pl-PL" dirty="0"/>
              <a:t>Wspólnie będziemy je oglądali i wspólnie zastanowimy się nad tym, który plakat: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najbardziej atrakcyjny wizualnie i do jakiej dekoracji pasuje.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Najlepiej pokazuje wizję artystyczną.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Najbardziej przykuwa uwagę.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wykonalny technicznie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Pamiętajcie, że oceniana będzie zarówno wasze zaangażowanie w pracę jak i wasz plakat i wasz wkład w dyskusję nad pracami. Podczas dyskusji zastanowimy się w jakich dekoracjach kwiaty sprawdzają się najlepiej.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83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312988"/>
            <a:ext cx="95726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300" b="1" dirty="0"/>
              <a:t>Etap 1 </a:t>
            </a:r>
            <a:r>
              <a:rPr lang="pl-PL" sz="1300" dirty="0"/>
              <a:t>wprowadzenie do zadania.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 oparciu o moją prezentację zapoznacie się z tematyką, co pomoże wam wyrobić sobie zdanie na temat kreatywnego podejścia do dekoracji kwiatowych.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Moja prezentacja podpowie wam, na co zwrócić uwagę przy budowaniu waszych plakatów. Pomoże wam też odnaleźć źródła wiedzy i inspiracji.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Pamiętajcie, to tylko inspiracja – w swojej pracy przekażcie własne przemyślenia.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Jeśli dysponujecie, lub możecie opracować własne przykłady prac florystycznych – będzie to waszym atutem. 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Zwróćcie uwagę, na ograniczenia wynikające z wytrzymałości materiału z jakim pracują floryści. </a:t>
            </a:r>
          </a:p>
          <a:p>
            <a:pPr>
              <a:lnSpc>
                <a:spcPct val="130000"/>
              </a:lnSpc>
            </a:pPr>
            <a:endParaRPr lang="pl-PL" sz="1300" dirty="0"/>
          </a:p>
        </p:txBody>
      </p:sp>
    </p:spTree>
    <p:extLst>
      <p:ext uri="{BB962C8B-B14F-4D97-AF65-F5344CB8AC3E}">
        <p14:creationId xmlns="" xmlns:p14="http://schemas.microsoft.com/office/powerpoint/2010/main" val="3146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12988"/>
            <a:ext cx="10134599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 dirty="0"/>
              <a:t>Etap 2 </a:t>
            </a:r>
            <a:r>
              <a:rPr lang="pl-PL" sz="1100" dirty="0"/>
              <a:t>praca nad plakatami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Podzielicie się w pary grupy. Każda z nich opracuje jeden plakat.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Z każdą grupą omówię przydzielony temat i pomogę w zaplanowaniu  pracy. Zweryfikuję wasze wstępne pomysły.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że plakaty zostaną zaprezentowane na forum klasy i będą punktem wyjścia do późniejszej dyskusji.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Najpierw zbierzcie informacje i inspiracje. Następnie wybierzcie aranżację którą chcecie zaprezentować. Na koniec ustalcie warstwę informacyjna plakatu.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oceniana będzie wartość informacyjna i estetyczna pracy.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Możecie korzystać z zasobów Internetu, ale wyżej punktowane będą prace w których pokażecie własne projekty lub realizacje. </a:t>
            </a:r>
          </a:p>
          <a:p>
            <a:pPr>
              <a:lnSpc>
                <a:spcPct val="13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="" xmlns:p14="http://schemas.microsoft.com/office/powerpoint/2010/main" val="103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2312988"/>
            <a:ext cx="9586960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700" b="1" dirty="0"/>
              <a:t>Etap 3 </a:t>
            </a:r>
            <a:r>
              <a:rPr lang="pl-PL" sz="1700" dirty="0"/>
              <a:t>dyskusja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W oparciu o wasze prace przeprowadzimy dyskusję o zastosowaniu kwiatów jako środka wyrazu artystycznego, o ograniczeniach jakie wynikają z cech materiału z jakim pracuje florysta.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Pozwoli wam to usystematyzować wiedzę i wyrobić zdanie odnośnie produktu, który być może będziecie w przyszłości oferowali klientów.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Będziecie mieli szansę poszerzyć swoje horyzonty estetyczne.  </a:t>
            </a:r>
          </a:p>
          <a:p>
            <a:pPr>
              <a:lnSpc>
                <a:spcPct val="13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="" xmlns:p14="http://schemas.microsoft.com/office/powerpoint/2010/main" val="10913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2312988"/>
            <a:ext cx="10229850" cy="3651250"/>
          </a:xfrm>
        </p:spPr>
        <p:txBody>
          <a:bodyPr>
            <a:normAutofit/>
          </a:bodyPr>
          <a:lstStyle/>
          <a:p>
            <a:r>
              <a:rPr lang="pl-PL" b="1" dirty="0"/>
              <a:t>Etap 4 </a:t>
            </a:r>
            <a:r>
              <a:rPr lang="pl-PL" dirty="0"/>
              <a:t>ewaluacja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Podczas całego procesu pracy nad zadaniem będziecie obserwowani.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Ocenię zarówno wasze zaangażowanie w prace nad plakatem, jak i w dyskusję.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Na szczególne wyróżnienie zasłużą uczniowie, którzy  na plakacie umieścili własną kompozycję.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94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RightStep">
      <a:dk1>
        <a:srgbClr val="000000"/>
      </a:dk1>
      <a:lt1>
        <a:srgbClr val="FFFFFF"/>
      </a:lt1>
      <a:dk2>
        <a:srgbClr val="32311C"/>
      </a:dk2>
      <a:lt2>
        <a:srgbClr val="F3F0F2"/>
      </a:lt2>
      <a:accent1>
        <a:srgbClr val="26B755"/>
      </a:accent1>
      <a:accent2>
        <a:srgbClr val="19B58C"/>
      </a:accent2>
      <a:accent3>
        <a:srgbClr val="29AEC6"/>
      </a:accent3>
      <a:accent4>
        <a:srgbClr val="1D69CF"/>
      </a:accent4>
      <a:accent5>
        <a:srgbClr val="4446E4"/>
      </a:accent5>
      <a:accent6>
        <a:srgbClr val="6C27D1"/>
      </a:accent6>
      <a:hlink>
        <a:srgbClr val="9B89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1398</Words>
  <Application>Microsoft Office PowerPoint</Application>
  <PresentationFormat>Niestandardowy</PresentationFormat>
  <Paragraphs>143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SketchLinesVTI</vt:lpstr>
      <vt:lpstr>Nietypowe kompozycje florystyczne</vt:lpstr>
      <vt:lpstr>Realizacja WQ</vt:lpstr>
      <vt:lpstr>ZADANIE</vt:lpstr>
      <vt:lpstr>ZADANIE</vt:lpstr>
      <vt:lpstr>ZADANIE</vt:lpstr>
      <vt:lpstr>Proces</vt:lpstr>
      <vt:lpstr>Proces</vt:lpstr>
      <vt:lpstr>Proces</vt:lpstr>
      <vt:lpstr>Proces</vt:lpstr>
      <vt:lpstr>Slajd 10</vt:lpstr>
      <vt:lpstr>Informacje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Źródła</vt:lpstr>
      <vt:lpstr>Wnioski</vt:lpstr>
      <vt:lpstr>Wytyczne do realizacji WQ</vt:lpstr>
      <vt:lpstr>Informacje dla nauczyciela</vt:lpstr>
      <vt:lpstr>Informacje dla nauczyciela</vt:lpstr>
      <vt:lpstr>Ewaluacja</vt:lpstr>
      <vt:lpstr>Ewaluacja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Aranżacja stołów okolicznościowych</dc:title>
  <dc:creator>Michał Pyclik</dc:creator>
  <cp:lastModifiedBy>Konrad1</cp:lastModifiedBy>
  <cp:revision>9</cp:revision>
  <dcterms:created xsi:type="dcterms:W3CDTF">2021-02-24T12:42:29Z</dcterms:created>
  <dcterms:modified xsi:type="dcterms:W3CDTF">2021-09-22T11:29:34Z</dcterms:modified>
</cp:coreProperties>
</file>